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8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A1B24-CC7F-4297-B313-16F791D7E350}" type="datetimeFigureOut">
              <a:rPr lang="ru-RU" smtClean="0"/>
              <a:t>30.04.2019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715C44C-E000-4E5B-880A-117B47E0DA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4326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A1B24-CC7F-4297-B313-16F791D7E350}" type="datetimeFigureOut">
              <a:rPr lang="ru-RU" smtClean="0"/>
              <a:t>30.04.2019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715C44C-E000-4E5B-880A-117B47E0DA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4252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A1B24-CC7F-4297-B313-16F791D7E350}" type="datetimeFigureOut">
              <a:rPr lang="ru-RU" smtClean="0"/>
              <a:t>30.04.2019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715C44C-E000-4E5B-880A-117B47E0DADB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8594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A1B24-CC7F-4297-B313-16F791D7E350}" type="datetimeFigureOut">
              <a:rPr lang="ru-RU" smtClean="0"/>
              <a:t>30.04.2019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715C44C-E000-4E5B-880A-117B47E0DA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62260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A1B24-CC7F-4297-B313-16F791D7E350}" type="datetimeFigureOut">
              <a:rPr lang="ru-RU" smtClean="0"/>
              <a:t>30.04.2019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715C44C-E000-4E5B-880A-117B47E0DADB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81520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A1B24-CC7F-4297-B313-16F791D7E350}" type="datetimeFigureOut">
              <a:rPr lang="ru-RU" smtClean="0"/>
              <a:t>30.04.2019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715C44C-E000-4E5B-880A-117B47E0DA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20181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A1B24-CC7F-4297-B313-16F791D7E350}" type="datetimeFigureOut">
              <a:rPr lang="ru-RU" smtClean="0"/>
              <a:t>30.04.2019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5C44C-E000-4E5B-880A-117B47E0DA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05355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A1B24-CC7F-4297-B313-16F791D7E350}" type="datetimeFigureOut">
              <a:rPr lang="ru-RU" smtClean="0"/>
              <a:t>30.04.2019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5C44C-E000-4E5B-880A-117B47E0DA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1651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A1B24-CC7F-4297-B313-16F791D7E350}" type="datetimeFigureOut">
              <a:rPr lang="ru-RU" smtClean="0"/>
              <a:t>30.04.2019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5C44C-E000-4E5B-880A-117B47E0DA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0275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A1B24-CC7F-4297-B313-16F791D7E350}" type="datetimeFigureOut">
              <a:rPr lang="ru-RU" smtClean="0"/>
              <a:t>30.04.2019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715C44C-E000-4E5B-880A-117B47E0DA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22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A1B24-CC7F-4297-B313-16F791D7E350}" type="datetimeFigureOut">
              <a:rPr lang="ru-RU" smtClean="0"/>
              <a:t>30.04.2019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715C44C-E000-4E5B-880A-117B47E0DA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1226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A1B24-CC7F-4297-B313-16F791D7E350}" type="datetimeFigureOut">
              <a:rPr lang="ru-RU" smtClean="0"/>
              <a:t>30.04.2019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715C44C-E000-4E5B-880A-117B47E0DA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8517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A1B24-CC7F-4297-B313-16F791D7E350}" type="datetimeFigureOut">
              <a:rPr lang="ru-RU" smtClean="0"/>
              <a:t>30.04.2019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5C44C-E000-4E5B-880A-117B47E0DA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4270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A1B24-CC7F-4297-B313-16F791D7E350}" type="datetimeFigureOut">
              <a:rPr lang="ru-RU" smtClean="0"/>
              <a:t>30.04.2019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5C44C-E000-4E5B-880A-117B47E0DA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8961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A1B24-CC7F-4297-B313-16F791D7E350}" type="datetimeFigureOut">
              <a:rPr lang="ru-RU" smtClean="0"/>
              <a:t>30.04.2019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5C44C-E000-4E5B-880A-117B47E0DA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3303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A1B24-CC7F-4297-B313-16F791D7E350}" type="datetimeFigureOut">
              <a:rPr lang="ru-RU" smtClean="0"/>
              <a:t>30.04.2019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715C44C-E000-4E5B-880A-117B47E0DA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9144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8A1B24-CC7F-4297-B313-16F791D7E350}" type="datetimeFigureOut">
              <a:rPr lang="ru-RU" smtClean="0"/>
              <a:t>30.04.2019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715C44C-E000-4E5B-880A-117B47E0DA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5752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formaticainscoli.ro/lib/exe/fetch.php?media=2.4.tipuri_de_dispozitive_de_intrare_de_iesire_de_intrare-iesire_de_stocare_a_datelor.pdf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Dispozitive</a:t>
            </a:r>
            <a:r>
              <a:rPr lang="en-US" dirty="0" smtClean="0"/>
              <a:t> de </a:t>
            </a:r>
            <a:r>
              <a:rPr lang="en-US" dirty="0" err="1" smtClean="0"/>
              <a:t>intrare-ie</a:t>
            </a:r>
            <a:r>
              <a:rPr lang="ro-RO" dirty="0" smtClean="0"/>
              <a:t>șire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o-RO" dirty="0" smtClean="0"/>
              <a:t>Bantaș Alexandra</a:t>
            </a:r>
          </a:p>
          <a:p>
            <a:r>
              <a:rPr lang="ro-RO" dirty="0" smtClean="0"/>
              <a:t>Clasa a x </a:t>
            </a:r>
            <a:r>
              <a:rPr lang="en-US" dirty="0" smtClean="0"/>
              <a:t>“D”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235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785870" y="330334"/>
            <a:ext cx="93285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Trackball</a:t>
            </a:r>
            <a:r>
              <a:rPr lang="en-US" dirty="0" smtClean="0"/>
              <a:t> – </a:t>
            </a:r>
            <a:r>
              <a:rPr lang="en-US" dirty="0" err="1" smtClean="0"/>
              <a:t>dispozitiv</a:t>
            </a:r>
            <a:r>
              <a:rPr lang="en-US" dirty="0" smtClean="0"/>
              <a:t> de </a:t>
            </a:r>
            <a:r>
              <a:rPr lang="en-US" dirty="0" err="1" smtClean="0"/>
              <a:t>indicare</a:t>
            </a:r>
            <a:r>
              <a:rPr lang="en-US" dirty="0" smtClean="0"/>
              <a:t> </a:t>
            </a:r>
            <a:r>
              <a:rPr lang="en-US" dirty="0" err="1" smtClean="0"/>
              <a:t>asemănător</a:t>
            </a:r>
            <a:r>
              <a:rPr lang="en-US" dirty="0" smtClean="0"/>
              <a:t> mouse-</a:t>
            </a:r>
            <a:r>
              <a:rPr lang="en-US" dirty="0" err="1" smtClean="0"/>
              <a:t>ului</a:t>
            </a:r>
            <a:r>
              <a:rPr lang="en-US" dirty="0" smtClean="0"/>
              <a:t>. </a:t>
            </a:r>
            <a:r>
              <a:rPr lang="en-US" dirty="0" err="1" smtClean="0"/>
              <a:t>Practic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un mouse </a:t>
            </a:r>
            <a:r>
              <a:rPr lang="en-US" dirty="0" err="1" smtClean="0"/>
              <a:t>răsturnat</a:t>
            </a:r>
            <a:endParaRPr lang="en-US" dirty="0" smtClean="0"/>
          </a:p>
          <a:p>
            <a:r>
              <a:rPr lang="en-US" dirty="0" err="1" smtClean="0"/>
              <a:t>utilizat</a:t>
            </a:r>
            <a:r>
              <a:rPr lang="en-US" dirty="0" smtClean="0"/>
              <a:t> </a:t>
            </a:r>
            <a:r>
              <a:rPr lang="en-US" dirty="0" err="1" smtClean="0"/>
              <a:t>în</a:t>
            </a:r>
            <a:r>
              <a:rPr lang="en-US" dirty="0" smtClean="0"/>
              <a:t> special la </a:t>
            </a:r>
            <a:r>
              <a:rPr lang="en-US" dirty="0" err="1" smtClean="0"/>
              <a:t>calculatoarele</a:t>
            </a:r>
            <a:r>
              <a:rPr lang="en-US" dirty="0" smtClean="0"/>
              <a:t> </a:t>
            </a:r>
            <a:r>
              <a:rPr lang="en-US" dirty="0" err="1" smtClean="0"/>
              <a:t>portabile</a:t>
            </a:r>
            <a:r>
              <a:rPr lang="en-US" dirty="0" smtClean="0"/>
              <a:t>. </a:t>
            </a:r>
            <a:r>
              <a:rPr lang="en-US" dirty="0" err="1" smtClean="0"/>
              <a:t>Mişcarea</a:t>
            </a:r>
            <a:r>
              <a:rPr lang="en-US" dirty="0" smtClean="0"/>
              <a:t> </a:t>
            </a:r>
            <a:r>
              <a:rPr lang="en-US" dirty="0" err="1" smtClean="0"/>
              <a:t>cursorului</a:t>
            </a:r>
            <a:r>
              <a:rPr lang="en-US" dirty="0" smtClean="0"/>
              <a:t> se </a:t>
            </a:r>
            <a:r>
              <a:rPr lang="en-US" dirty="0" err="1" smtClean="0"/>
              <a:t>realizează</a:t>
            </a:r>
            <a:r>
              <a:rPr lang="en-US" dirty="0" smtClean="0"/>
              <a:t> </a:t>
            </a:r>
            <a:r>
              <a:rPr lang="en-US" dirty="0" err="1" smtClean="0"/>
              <a:t>prin</a:t>
            </a:r>
            <a:r>
              <a:rPr lang="en-US" dirty="0" smtClean="0"/>
              <a:t> </a:t>
            </a:r>
            <a:r>
              <a:rPr lang="en-US" dirty="0" err="1" smtClean="0"/>
              <a:t>rotaţia</a:t>
            </a:r>
            <a:r>
              <a:rPr lang="en-US" dirty="0" smtClean="0"/>
              <a:t> </a:t>
            </a:r>
            <a:r>
              <a:rPr lang="en-US" dirty="0" err="1" smtClean="0"/>
              <a:t>bilei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748" y="1828799"/>
            <a:ext cx="3142311" cy="3059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Прямоугольник 4"/>
          <p:cNvSpPr/>
          <p:nvPr/>
        </p:nvSpPr>
        <p:spPr>
          <a:xfrm>
            <a:off x="4606344" y="1920978"/>
            <a:ext cx="73838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/>
              <a:t>Creion</a:t>
            </a:r>
            <a:r>
              <a:rPr lang="en-US" b="1" dirty="0" smtClean="0"/>
              <a:t> optic</a:t>
            </a:r>
            <a:r>
              <a:rPr lang="en-US" dirty="0" smtClean="0"/>
              <a:t> (light pen) – un </a:t>
            </a:r>
            <a:r>
              <a:rPr lang="en-US" dirty="0" err="1" smtClean="0"/>
              <a:t>dispozitiv</a:t>
            </a:r>
            <a:r>
              <a:rPr lang="en-US" dirty="0" smtClean="0"/>
              <a:t> </a:t>
            </a:r>
            <a:r>
              <a:rPr lang="en-US" dirty="0" err="1" smtClean="0"/>
              <a:t>asemănător</a:t>
            </a:r>
            <a:r>
              <a:rPr lang="en-US" dirty="0" smtClean="0"/>
              <a:t> </a:t>
            </a:r>
            <a:r>
              <a:rPr lang="en-US" dirty="0" err="1" smtClean="0"/>
              <a:t>unui</a:t>
            </a:r>
            <a:r>
              <a:rPr lang="en-US" dirty="0" smtClean="0"/>
              <a:t> </a:t>
            </a:r>
            <a:r>
              <a:rPr lang="en-US" dirty="0" err="1" smtClean="0"/>
              <a:t>creion</a:t>
            </a:r>
            <a:r>
              <a:rPr lang="en-US" dirty="0" smtClean="0"/>
              <a:t> </a:t>
            </a:r>
            <a:r>
              <a:rPr lang="en-US" dirty="0" err="1" smtClean="0"/>
              <a:t>ce</a:t>
            </a:r>
            <a:r>
              <a:rPr lang="en-US" dirty="0" smtClean="0"/>
              <a:t> are </a:t>
            </a:r>
            <a:r>
              <a:rPr lang="en-US" dirty="0" err="1" smtClean="0"/>
              <a:t>în</a:t>
            </a:r>
            <a:r>
              <a:rPr lang="en-US" dirty="0" smtClean="0"/>
              <a:t> </a:t>
            </a:r>
            <a:r>
              <a:rPr lang="en-US" dirty="0" err="1" smtClean="0"/>
              <a:t>vârf</a:t>
            </a:r>
            <a:r>
              <a:rPr lang="en-US" dirty="0" smtClean="0"/>
              <a:t> </a:t>
            </a:r>
            <a:r>
              <a:rPr lang="en-US" dirty="0" err="1" smtClean="0"/>
              <a:t>unsenzor</a:t>
            </a:r>
            <a:r>
              <a:rPr lang="en-US" dirty="0" smtClean="0"/>
              <a:t> optic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243" y="2567309"/>
            <a:ext cx="2358042" cy="1798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Прямоугольник 7"/>
          <p:cNvSpPr/>
          <p:nvPr/>
        </p:nvSpPr>
        <p:spPr>
          <a:xfrm>
            <a:off x="5410912" y="3666380"/>
            <a:ext cx="1085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Joystick</a:t>
            </a:r>
            <a:endParaRPr lang="ru-RU" b="1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104" y="4366192"/>
            <a:ext cx="2753463" cy="2093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322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51526" y="323792"/>
            <a:ext cx="1004552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/>
              <a:t>Tableta</a:t>
            </a:r>
            <a:r>
              <a:rPr lang="en-US" b="1" dirty="0" smtClean="0"/>
              <a:t> </a:t>
            </a:r>
            <a:r>
              <a:rPr lang="en-US" b="1" dirty="0" err="1" smtClean="0"/>
              <a:t>grafică</a:t>
            </a:r>
            <a:r>
              <a:rPr lang="en-US" b="1" dirty="0" smtClean="0"/>
              <a:t> </a:t>
            </a:r>
            <a:r>
              <a:rPr lang="en-US" dirty="0" smtClean="0"/>
              <a:t>(graphics tablet) – </a:t>
            </a:r>
            <a:r>
              <a:rPr lang="en-US" dirty="0" err="1" smtClean="0"/>
              <a:t>dispozitiv</a:t>
            </a:r>
            <a:r>
              <a:rPr lang="en-US" dirty="0" smtClean="0"/>
              <a:t> </a:t>
            </a:r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introducerea</a:t>
            </a:r>
            <a:r>
              <a:rPr lang="en-US" dirty="0" smtClean="0"/>
              <a:t> </a:t>
            </a:r>
            <a:r>
              <a:rPr lang="en-US" dirty="0" err="1" smtClean="0"/>
              <a:t>facilă</a:t>
            </a:r>
            <a:r>
              <a:rPr lang="en-US" dirty="0" smtClean="0"/>
              <a:t> a </a:t>
            </a:r>
            <a:r>
              <a:rPr lang="en-US" dirty="0" err="1" smtClean="0"/>
              <a:t>desenelor</a:t>
            </a:r>
            <a:r>
              <a:rPr lang="en-US" dirty="0" smtClean="0"/>
              <a:t> </a:t>
            </a:r>
            <a:r>
              <a:rPr lang="en-US" dirty="0" err="1" smtClean="0"/>
              <a:t>şi</a:t>
            </a:r>
            <a:endParaRPr lang="en-US" dirty="0" smtClean="0"/>
          </a:p>
          <a:p>
            <a:r>
              <a:rPr lang="en-US" dirty="0" err="1" smtClean="0"/>
              <a:t>schiţelor</a:t>
            </a:r>
            <a:r>
              <a:rPr lang="en-US" dirty="0" smtClean="0"/>
              <a:t>. Este </a:t>
            </a:r>
            <a:r>
              <a:rPr lang="en-US" dirty="0" err="1" smtClean="0"/>
              <a:t>alcătuită</a:t>
            </a:r>
            <a:r>
              <a:rPr lang="en-US" dirty="0" smtClean="0"/>
              <a:t> </a:t>
            </a:r>
            <a:r>
              <a:rPr lang="en-US" dirty="0" err="1" smtClean="0"/>
              <a:t>dintr</a:t>
            </a:r>
            <a:r>
              <a:rPr lang="en-US" dirty="0" smtClean="0"/>
              <a:t>-un </a:t>
            </a:r>
            <a:r>
              <a:rPr lang="en-US" dirty="0" err="1" smtClean="0"/>
              <a:t>creion</a:t>
            </a:r>
            <a:r>
              <a:rPr lang="en-US" dirty="0" smtClean="0"/>
              <a:t> cu </a:t>
            </a:r>
            <a:r>
              <a:rPr lang="en-US" dirty="0" err="1" smtClean="0"/>
              <a:t>vârf</a:t>
            </a:r>
            <a:r>
              <a:rPr lang="en-US" dirty="0" smtClean="0"/>
              <a:t> electronic </a:t>
            </a:r>
            <a:r>
              <a:rPr lang="en-US" dirty="0" err="1" smtClean="0"/>
              <a:t>şi</a:t>
            </a:r>
            <a:r>
              <a:rPr lang="en-US" dirty="0" smtClean="0"/>
              <a:t> o </a:t>
            </a:r>
            <a:r>
              <a:rPr lang="en-US" dirty="0" err="1" smtClean="0"/>
              <a:t>plăcuţă</a:t>
            </a:r>
            <a:r>
              <a:rPr lang="en-US" dirty="0" smtClean="0"/>
              <a:t> </a:t>
            </a:r>
            <a:r>
              <a:rPr lang="en-US" dirty="0" err="1" smtClean="0"/>
              <a:t>electronică</a:t>
            </a:r>
            <a:r>
              <a:rPr lang="en-US" dirty="0" smtClean="0"/>
              <a:t>, </a:t>
            </a:r>
            <a:r>
              <a:rPr lang="en-US" dirty="0" err="1" smtClean="0"/>
              <a:t>capabilă</a:t>
            </a:r>
            <a:r>
              <a:rPr lang="en-US" dirty="0" smtClean="0"/>
              <a:t> </a:t>
            </a:r>
            <a:r>
              <a:rPr lang="en-US" dirty="0" err="1" smtClean="0"/>
              <a:t>să</a:t>
            </a:r>
            <a:endParaRPr lang="en-US" dirty="0" smtClean="0"/>
          </a:p>
          <a:p>
            <a:r>
              <a:rPr lang="en-US" dirty="0" err="1" smtClean="0"/>
              <a:t>detecteze</a:t>
            </a:r>
            <a:r>
              <a:rPr lang="en-US" dirty="0" smtClean="0"/>
              <a:t> </a:t>
            </a:r>
            <a:r>
              <a:rPr lang="en-US" dirty="0" err="1" smtClean="0"/>
              <a:t>mişcările</a:t>
            </a:r>
            <a:r>
              <a:rPr lang="en-US" dirty="0" smtClean="0"/>
              <a:t> </a:t>
            </a:r>
            <a:r>
              <a:rPr lang="en-US" dirty="0" err="1" smtClean="0"/>
              <a:t>creionului</a:t>
            </a:r>
            <a:r>
              <a:rPr lang="en-US" dirty="0" smtClean="0"/>
              <a:t> </a:t>
            </a:r>
            <a:r>
              <a:rPr lang="en-US" dirty="0" err="1" smtClean="0"/>
              <a:t>şi</a:t>
            </a:r>
            <a:r>
              <a:rPr lang="en-US" dirty="0" smtClean="0"/>
              <a:t> </a:t>
            </a:r>
            <a:r>
              <a:rPr lang="en-US" dirty="0" err="1" smtClean="0"/>
              <a:t>să</a:t>
            </a:r>
            <a:r>
              <a:rPr lang="en-US" dirty="0" smtClean="0"/>
              <a:t> le </a:t>
            </a:r>
            <a:r>
              <a:rPr lang="en-US" dirty="0" err="1" smtClean="0"/>
              <a:t>transmita</a:t>
            </a:r>
            <a:r>
              <a:rPr lang="en-US" dirty="0" smtClean="0"/>
              <a:t> </a:t>
            </a:r>
            <a:r>
              <a:rPr lang="en-US" dirty="0" err="1" smtClean="0"/>
              <a:t>calculatorului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042695" y="2210701"/>
            <a:ext cx="2353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r>
              <a:rPr lang="en-US" b="1" dirty="0" smtClean="0"/>
              <a:t>Wacom </a:t>
            </a:r>
            <a:r>
              <a:rPr lang="en-US" b="1" dirty="0" err="1" smtClean="0"/>
              <a:t>Intuos</a:t>
            </a:r>
            <a:r>
              <a:rPr lang="en-US" b="1" dirty="0" smtClean="0"/>
              <a:t> Pen</a:t>
            </a:r>
            <a:endParaRPr lang="ru-RU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478049" y="2014299"/>
            <a:ext cx="5512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 smtClean="0"/>
              <a:t>Cele mai bune tablete grafice</a:t>
            </a:r>
            <a:endParaRPr lang="ru-RU" sz="24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78287" y="2647873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1600" dirty="0" smtClean="0"/>
              <a:t>Este o tableta grafica eleganta si subtire, care combina cu succes culorile argintiu si negru</a:t>
            </a:r>
            <a:endParaRPr lang="ru-RU" sz="16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17" y="3504648"/>
            <a:ext cx="2687886" cy="2140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Прямоугольник 6"/>
          <p:cNvSpPr/>
          <p:nvPr/>
        </p:nvSpPr>
        <p:spPr>
          <a:xfrm>
            <a:off x="7234128" y="2570928"/>
            <a:ext cx="4344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Wacom Bamboo FUN Pen and touch</a:t>
            </a:r>
            <a:endParaRPr lang="ru-RU" b="1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384" y="3035224"/>
            <a:ext cx="3429038" cy="2244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Прямоугольник 8"/>
          <p:cNvSpPr/>
          <p:nvPr/>
        </p:nvSpPr>
        <p:spPr>
          <a:xfrm>
            <a:off x="8718998" y="5534561"/>
            <a:ext cx="321971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La un </a:t>
            </a:r>
            <a:r>
              <a:rPr lang="en-US" sz="1600" dirty="0" err="1" smtClean="0"/>
              <a:t>pret</a:t>
            </a:r>
            <a:r>
              <a:rPr lang="en-US" sz="1600" dirty="0" smtClean="0"/>
              <a:t> </a:t>
            </a:r>
            <a:r>
              <a:rPr lang="en-US" sz="1600" dirty="0" err="1" smtClean="0"/>
              <a:t>mic</a:t>
            </a:r>
            <a:r>
              <a:rPr lang="en-US" sz="1600" dirty="0" smtClean="0"/>
              <a:t> </a:t>
            </a:r>
            <a:r>
              <a:rPr lang="en-US" sz="1600" dirty="0" err="1" smtClean="0"/>
              <a:t>pentru</a:t>
            </a:r>
            <a:r>
              <a:rPr lang="en-US" sz="1600" dirty="0" smtClean="0"/>
              <a:t> o </a:t>
            </a:r>
            <a:r>
              <a:rPr lang="en-US" sz="1600" dirty="0" err="1" smtClean="0"/>
              <a:t>tableta</a:t>
            </a:r>
            <a:r>
              <a:rPr lang="en-US" sz="1600" dirty="0" smtClean="0"/>
              <a:t> </a:t>
            </a:r>
            <a:r>
              <a:rPr lang="en-US" sz="1600" dirty="0" err="1" smtClean="0"/>
              <a:t>grafica</a:t>
            </a:r>
            <a:r>
              <a:rPr lang="en-US" sz="1600" dirty="0" smtClean="0"/>
              <a:t>, </a:t>
            </a:r>
            <a:r>
              <a:rPr lang="en-US" sz="1600" dirty="0" err="1" smtClean="0"/>
              <a:t>acest</a:t>
            </a:r>
            <a:r>
              <a:rPr lang="en-US" sz="1600" dirty="0" smtClean="0"/>
              <a:t> </a:t>
            </a:r>
            <a:r>
              <a:rPr lang="en-US" sz="1600" dirty="0" err="1" smtClean="0"/>
              <a:t>dispozitiv</a:t>
            </a:r>
            <a:r>
              <a:rPr lang="en-US" sz="1600" dirty="0" smtClean="0"/>
              <a:t> </a:t>
            </a:r>
            <a:r>
              <a:rPr lang="en-US" sz="1600" dirty="0" err="1" smtClean="0"/>
              <a:t>este</a:t>
            </a:r>
            <a:r>
              <a:rPr lang="en-US" sz="1600" dirty="0" smtClean="0"/>
              <a:t> o </a:t>
            </a:r>
            <a:r>
              <a:rPr lang="en-US" sz="1600" dirty="0" err="1" smtClean="0"/>
              <a:t>unealta</a:t>
            </a:r>
            <a:r>
              <a:rPr lang="en-US" sz="1600" dirty="0" smtClean="0"/>
              <a:t> </a:t>
            </a:r>
            <a:r>
              <a:rPr lang="en-US" sz="1600" dirty="0" err="1" smtClean="0"/>
              <a:t>excelenta</a:t>
            </a:r>
            <a:r>
              <a:rPr lang="en-US" sz="1600" dirty="0" smtClean="0"/>
              <a:t> </a:t>
            </a:r>
            <a:r>
              <a:rPr lang="en-US" sz="1600" dirty="0" err="1" smtClean="0"/>
              <a:t>pentru</a:t>
            </a:r>
            <a:r>
              <a:rPr lang="en-US" sz="1600" dirty="0" smtClean="0"/>
              <a:t> </a:t>
            </a:r>
            <a:r>
              <a:rPr lang="en-US" sz="1600" dirty="0" err="1" smtClean="0"/>
              <a:t>creativitatea</a:t>
            </a:r>
            <a:r>
              <a:rPr lang="en-US" sz="1600" dirty="0" smtClean="0"/>
              <a:t> </a:t>
            </a:r>
            <a:r>
              <a:rPr lang="en-US" sz="1600" dirty="0" err="1" smtClean="0"/>
              <a:t>utilizatorilor</a:t>
            </a:r>
            <a:endParaRPr lang="ru-RU" sz="16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3543651" y="3457095"/>
            <a:ext cx="4155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Wacom </a:t>
            </a:r>
            <a:r>
              <a:rPr lang="en-US" b="1" dirty="0" err="1" smtClean="0"/>
              <a:t>Intuos</a:t>
            </a:r>
            <a:r>
              <a:rPr lang="en-US" b="1" dirty="0" smtClean="0"/>
              <a:t> Pen and touch small</a:t>
            </a:r>
            <a:endParaRPr lang="ru-RU" b="1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3543651" y="3899617"/>
            <a:ext cx="317200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/>
              <a:t>Daca</a:t>
            </a:r>
            <a:r>
              <a:rPr lang="en-US" sz="1600" dirty="0" smtClean="0"/>
              <a:t> </a:t>
            </a:r>
            <a:r>
              <a:rPr lang="en-US" sz="1600" dirty="0" err="1" smtClean="0"/>
              <a:t>vrei</a:t>
            </a:r>
            <a:r>
              <a:rPr lang="en-US" sz="1600" dirty="0" smtClean="0"/>
              <a:t> </a:t>
            </a:r>
            <a:r>
              <a:rPr lang="en-US" sz="1600" dirty="0" err="1" smtClean="0"/>
              <a:t>libertate</a:t>
            </a:r>
            <a:r>
              <a:rPr lang="en-US" sz="1600" dirty="0" smtClean="0"/>
              <a:t> de </a:t>
            </a:r>
            <a:r>
              <a:rPr lang="en-US" sz="1600" dirty="0" err="1" smtClean="0"/>
              <a:t>miscare</a:t>
            </a:r>
            <a:r>
              <a:rPr lang="en-US" sz="1600" dirty="0" smtClean="0"/>
              <a:t> </a:t>
            </a:r>
            <a:r>
              <a:rPr lang="en-US" sz="1600" dirty="0" err="1" smtClean="0"/>
              <a:t>atunci</a:t>
            </a:r>
            <a:r>
              <a:rPr lang="en-US" sz="1600" dirty="0" smtClean="0"/>
              <a:t> </a:t>
            </a:r>
            <a:r>
              <a:rPr lang="en-US" sz="1600" dirty="0" err="1" smtClean="0"/>
              <a:t>cand</a:t>
            </a:r>
            <a:r>
              <a:rPr lang="en-US" sz="1600" dirty="0" smtClean="0"/>
              <a:t> </a:t>
            </a:r>
            <a:r>
              <a:rPr lang="en-US" sz="1600" dirty="0" err="1" smtClean="0"/>
              <a:t>vrei</a:t>
            </a:r>
            <a:r>
              <a:rPr lang="en-US" sz="1600" dirty="0" smtClean="0"/>
              <a:t> </a:t>
            </a:r>
            <a:r>
              <a:rPr lang="en-US" sz="1600" dirty="0" err="1" smtClean="0"/>
              <a:t>sa</a:t>
            </a:r>
            <a:r>
              <a:rPr lang="en-US" sz="1600" dirty="0" smtClean="0"/>
              <a:t> </a:t>
            </a:r>
            <a:r>
              <a:rPr lang="en-US" sz="1600" dirty="0" err="1" smtClean="0"/>
              <a:t>desenezi</a:t>
            </a:r>
            <a:r>
              <a:rPr lang="en-US" sz="1600" dirty="0" smtClean="0"/>
              <a:t> </a:t>
            </a:r>
            <a:r>
              <a:rPr lang="en-US" sz="1600" dirty="0" err="1" smtClean="0"/>
              <a:t>si</a:t>
            </a:r>
            <a:r>
              <a:rPr lang="en-US" sz="1600" dirty="0" smtClean="0"/>
              <a:t> </a:t>
            </a:r>
            <a:r>
              <a:rPr lang="en-US" sz="1600" dirty="0" err="1" smtClean="0"/>
              <a:t>vrei</a:t>
            </a:r>
            <a:r>
              <a:rPr lang="en-US" sz="1600" dirty="0" smtClean="0"/>
              <a:t> </a:t>
            </a:r>
            <a:r>
              <a:rPr lang="en-US" sz="1600" dirty="0" err="1" smtClean="0"/>
              <a:t>sa</a:t>
            </a:r>
            <a:r>
              <a:rPr lang="en-US" sz="1600" dirty="0" smtClean="0"/>
              <a:t> </a:t>
            </a:r>
            <a:r>
              <a:rPr lang="en-US" sz="1600" dirty="0" err="1" smtClean="0"/>
              <a:t>faci</a:t>
            </a:r>
            <a:r>
              <a:rPr lang="en-US" sz="1600" dirty="0" smtClean="0"/>
              <a:t> </a:t>
            </a:r>
            <a:r>
              <a:rPr lang="en-US" sz="1600" dirty="0" err="1" smtClean="0"/>
              <a:t>asta</a:t>
            </a:r>
            <a:r>
              <a:rPr lang="en-US" sz="1600" dirty="0" smtClean="0"/>
              <a:t> direct </a:t>
            </a:r>
            <a:r>
              <a:rPr lang="en-US" sz="1600" dirty="0" err="1" smtClean="0"/>
              <a:t>pe</a:t>
            </a:r>
            <a:r>
              <a:rPr lang="en-US" sz="1600" dirty="0" smtClean="0"/>
              <a:t> calculator </a:t>
            </a:r>
            <a:r>
              <a:rPr lang="en-US" sz="1600" dirty="0" err="1" smtClean="0"/>
              <a:t>sau</a:t>
            </a:r>
            <a:r>
              <a:rPr lang="en-US" sz="1600" dirty="0" smtClean="0"/>
              <a:t> </a:t>
            </a:r>
            <a:r>
              <a:rPr lang="en-US" sz="1600" dirty="0" err="1" smtClean="0"/>
              <a:t>pe</a:t>
            </a:r>
            <a:r>
              <a:rPr lang="en-US" sz="1600" dirty="0" smtClean="0"/>
              <a:t> laptop, </a:t>
            </a:r>
            <a:r>
              <a:rPr lang="en-US" sz="1600" dirty="0" err="1" smtClean="0"/>
              <a:t>aceasta</a:t>
            </a:r>
            <a:r>
              <a:rPr lang="en-US" sz="1600" dirty="0" smtClean="0"/>
              <a:t> </a:t>
            </a:r>
            <a:r>
              <a:rPr lang="en-US" sz="1600" dirty="0" err="1" smtClean="0"/>
              <a:t>tableta</a:t>
            </a:r>
            <a:r>
              <a:rPr lang="en-US" sz="1600" dirty="0" smtClean="0"/>
              <a:t> </a:t>
            </a:r>
            <a:r>
              <a:rPr lang="en-US" sz="1600" dirty="0" err="1" smtClean="0"/>
              <a:t>grafica</a:t>
            </a:r>
            <a:r>
              <a:rPr lang="en-US" sz="1600" dirty="0" smtClean="0"/>
              <a:t> </a:t>
            </a:r>
            <a:r>
              <a:rPr lang="en-US" sz="1600" dirty="0" err="1" smtClean="0"/>
              <a:t>poate</a:t>
            </a:r>
            <a:r>
              <a:rPr lang="en-US" sz="1600" dirty="0" smtClean="0"/>
              <a:t> fi </a:t>
            </a:r>
            <a:r>
              <a:rPr lang="en-US" sz="1600" dirty="0" err="1" smtClean="0"/>
              <a:t>solutia</a:t>
            </a:r>
            <a:r>
              <a:rPr lang="en-US" sz="1600" dirty="0" smtClean="0"/>
              <a:t> perfecta</a:t>
            </a:r>
            <a:endParaRPr lang="ru-RU" sz="1600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8381" y="5044356"/>
            <a:ext cx="2345760" cy="1683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Прямоугольник 12"/>
          <p:cNvSpPr/>
          <p:nvPr/>
        </p:nvSpPr>
        <p:spPr>
          <a:xfrm>
            <a:off x="495651" y="6223580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smtClean="0"/>
              <a:t>http://tableteieftinesibune.com/top-3-tablete-grafice/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28369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159358" y="355886"/>
            <a:ext cx="931571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Scanner</a:t>
            </a:r>
            <a:r>
              <a:rPr lang="en-US" dirty="0" smtClean="0"/>
              <a:t> – </a:t>
            </a:r>
            <a:r>
              <a:rPr lang="en-US" dirty="0" err="1" smtClean="0"/>
              <a:t>dispozitiv</a:t>
            </a:r>
            <a:r>
              <a:rPr lang="en-US" dirty="0" smtClean="0"/>
              <a:t> </a:t>
            </a:r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digitizarea</a:t>
            </a:r>
            <a:r>
              <a:rPr lang="en-US" dirty="0" smtClean="0"/>
              <a:t> </a:t>
            </a:r>
            <a:r>
              <a:rPr lang="en-US" dirty="0" err="1" smtClean="0"/>
              <a:t>imaginilor</a:t>
            </a:r>
            <a:r>
              <a:rPr lang="en-US" dirty="0" smtClean="0"/>
              <a:t> </a:t>
            </a:r>
            <a:r>
              <a:rPr lang="en-US" dirty="0" err="1" smtClean="0"/>
              <a:t>şi</a:t>
            </a:r>
            <a:r>
              <a:rPr lang="en-US" dirty="0" smtClean="0"/>
              <a:t> </a:t>
            </a:r>
            <a:r>
              <a:rPr lang="en-US" dirty="0" err="1" smtClean="0"/>
              <a:t>introducerea</a:t>
            </a:r>
            <a:r>
              <a:rPr lang="en-US" dirty="0" smtClean="0"/>
              <a:t> </a:t>
            </a:r>
            <a:r>
              <a:rPr lang="en-US" dirty="0" err="1" smtClean="0"/>
              <a:t>lor</a:t>
            </a:r>
            <a:r>
              <a:rPr lang="en-US" dirty="0" smtClean="0"/>
              <a:t> </a:t>
            </a:r>
            <a:r>
              <a:rPr lang="en-US" dirty="0" err="1" smtClean="0"/>
              <a:t>în</a:t>
            </a:r>
            <a:r>
              <a:rPr lang="en-US" dirty="0" smtClean="0"/>
              <a:t> calculator.</a:t>
            </a:r>
            <a:endParaRPr lang="ro-RO" dirty="0" smtClean="0"/>
          </a:p>
          <a:p>
            <a:r>
              <a:rPr lang="en-US" dirty="0" smtClean="0"/>
              <a:t> Î</a:t>
            </a:r>
            <a:r>
              <a:rPr lang="ro-RO" dirty="0" smtClean="0"/>
              <a:t>n</a:t>
            </a:r>
            <a:r>
              <a:rPr lang="en-US" dirty="0" err="1" smtClean="0"/>
              <a:t>funcţie</a:t>
            </a:r>
            <a:r>
              <a:rPr lang="en-US" dirty="0" smtClean="0"/>
              <a:t> de </a:t>
            </a:r>
            <a:r>
              <a:rPr lang="en-US" dirty="0" err="1" smtClean="0"/>
              <a:t>modul</a:t>
            </a:r>
            <a:r>
              <a:rPr lang="en-US" dirty="0" smtClean="0"/>
              <a:t> de </a:t>
            </a:r>
            <a:r>
              <a:rPr lang="en-US" dirty="0" err="1" smtClean="0"/>
              <a:t>utilizare</a:t>
            </a:r>
            <a:r>
              <a:rPr lang="en-US" dirty="0" smtClean="0"/>
              <a:t> </a:t>
            </a:r>
            <a:r>
              <a:rPr lang="en-US" dirty="0" err="1" smtClean="0"/>
              <a:t>şi</a:t>
            </a:r>
            <a:r>
              <a:rPr lang="en-US" dirty="0" smtClean="0"/>
              <a:t> </a:t>
            </a:r>
            <a:r>
              <a:rPr lang="en-US" dirty="0" err="1" smtClean="0"/>
              <a:t>dimensiune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:</a:t>
            </a:r>
          </a:p>
          <a:p>
            <a:r>
              <a:rPr lang="en-US" dirty="0" smtClean="0"/>
              <a:t>- </a:t>
            </a:r>
            <a:r>
              <a:rPr lang="en-US" b="1" dirty="0" smtClean="0"/>
              <a:t>fixe</a:t>
            </a:r>
            <a:r>
              <a:rPr lang="en-US" dirty="0" smtClean="0"/>
              <a:t> – </a:t>
            </a:r>
            <a:r>
              <a:rPr lang="en-US" dirty="0" err="1" smtClean="0"/>
              <a:t>imaginea</a:t>
            </a:r>
            <a:r>
              <a:rPr lang="en-US" dirty="0" smtClean="0"/>
              <a:t> e </a:t>
            </a:r>
            <a:r>
              <a:rPr lang="en-US" dirty="0" err="1" smtClean="0"/>
              <a:t>plasată</a:t>
            </a:r>
            <a:r>
              <a:rPr lang="en-US" dirty="0" smtClean="0"/>
              <a:t> </a:t>
            </a:r>
            <a:r>
              <a:rPr lang="en-US" dirty="0" err="1" smtClean="0"/>
              <a:t>pe</a:t>
            </a:r>
            <a:r>
              <a:rPr lang="en-US" dirty="0" smtClean="0"/>
              <a:t> o </a:t>
            </a:r>
            <a:r>
              <a:rPr lang="en-US" dirty="0" err="1" smtClean="0"/>
              <a:t>suprafaţă</a:t>
            </a:r>
            <a:r>
              <a:rPr lang="en-US" dirty="0" smtClean="0"/>
              <a:t> de </a:t>
            </a:r>
            <a:r>
              <a:rPr lang="en-US" dirty="0" err="1" smtClean="0"/>
              <a:t>scanare</a:t>
            </a:r>
            <a:r>
              <a:rPr lang="en-US" dirty="0" smtClean="0"/>
              <a:t> (ca la </a:t>
            </a:r>
            <a:r>
              <a:rPr lang="en-US" dirty="0" err="1" smtClean="0"/>
              <a:t>xerox</a:t>
            </a:r>
            <a:r>
              <a:rPr lang="en-US" dirty="0" smtClean="0"/>
              <a:t>);</a:t>
            </a:r>
          </a:p>
          <a:p>
            <a:r>
              <a:rPr lang="en-US" dirty="0" smtClean="0"/>
              <a:t>- </a:t>
            </a:r>
            <a:r>
              <a:rPr lang="en-US" b="1" dirty="0" smtClean="0"/>
              <a:t>mobile</a:t>
            </a:r>
            <a:r>
              <a:rPr lang="en-US" dirty="0" smtClean="0"/>
              <a:t> – de </a:t>
            </a:r>
            <a:r>
              <a:rPr lang="en-US" dirty="0" err="1" smtClean="0"/>
              <a:t>dimensiuni</a:t>
            </a:r>
            <a:r>
              <a:rPr lang="en-US" dirty="0" smtClean="0"/>
              <a:t> </a:t>
            </a:r>
            <a:r>
              <a:rPr lang="en-US" dirty="0" err="1" smtClean="0"/>
              <a:t>mici</a:t>
            </a:r>
            <a:r>
              <a:rPr lang="en-US" dirty="0" smtClean="0"/>
              <a:t> </a:t>
            </a:r>
            <a:r>
              <a:rPr lang="en-US" dirty="0" err="1" smtClean="0"/>
              <a:t>şi</a:t>
            </a:r>
            <a:r>
              <a:rPr lang="en-US" dirty="0" smtClean="0"/>
              <a:t> se </a:t>
            </a:r>
            <a:r>
              <a:rPr lang="en-US" dirty="0" err="1" smtClean="0"/>
              <a:t>deplasează</a:t>
            </a:r>
            <a:r>
              <a:rPr lang="en-US" dirty="0" smtClean="0"/>
              <a:t> </a:t>
            </a:r>
            <a:r>
              <a:rPr lang="en-US" dirty="0" err="1" smtClean="0"/>
              <a:t>pe</a:t>
            </a:r>
            <a:r>
              <a:rPr lang="en-US" dirty="0" smtClean="0"/>
              <a:t> </a:t>
            </a:r>
            <a:r>
              <a:rPr lang="en-US" dirty="0" err="1" smtClean="0"/>
              <a:t>imaginea</a:t>
            </a:r>
            <a:r>
              <a:rPr lang="en-US" dirty="0" smtClean="0"/>
              <a:t> </a:t>
            </a:r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 err="1" smtClean="0"/>
              <a:t>urmează</a:t>
            </a:r>
            <a:r>
              <a:rPr lang="en-US" dirty="0" smtClean="0"/>
              <a:t> a fi </a:t>
            </a:r>
            <a:r>
              <a:rPr lang="en-US" dirty="0" err="1" smtClean="0"/>
              <a:t>digitizată</a:t>
            </a:r>
            <a:r>
              <a:rPr lang="en-US" dirty="0" smtClean="0"/>
              <a:t> (</a:t>
            </a:r>
            <a:r>
              <a:rPr lang="en-US" dirty="0" err="1" smtClean="0"/>
              <a:t>cititorul</a:t>
            </a:r>
            <a:r>
              <a:rPr lang="en-US" dirty="0" smtClean="0"/>
              <a:t> de</a:t>
            </a:r>
            <a:r>
              <a:rPr lang="ro-RO" dirty="0" smtClean="0"/>
              <a:t> </a:t>
            </a:r>
            <a:r>
              <a:rPr lang="en-US" dirty="0" err="1" smtClean="0"/>
              <a:t>coduri</a:t>
            </a:r>
            <a:r>
              <a:rPr lang="en-US" dirty="0" smtClean="0"/>
              <a:t> de bare)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16" y="2110212"/>
            <a:ext cx="3096832" cy="2157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Прямоугольник 4"/>
          <p:cNvSpPr/>
          <p:nvPr/>
        </p:nvSpPr>
        <p:spPr>
          <a:xfrm>
            <a:off x="8839200" y="1895322"/>
            <a:ext cx="1239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r>
              <a:rPr lang="en-US" b="1" dirty="0" err="1" smtClean="0"/>
              <a:t>Microfon</a:t>
            </a:r>
            <a:endParaRPr lang="ru-RU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7858" y="2419095"/>
            <a:ext cx="3007218" cy="3059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Прямоугольник 6"/>
          <p:cNvSpPr/>
          <p:nvPr/>
        </p:nvSpPr>
        <p:spPr>
          <a:xfrm>
            <a:off x="811368" y="5478901"/>
            <a:ext cx="71407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GIS</a:t>
            </a:r>
            <a:r>
              <a:rPr lang="en-US" dirty="0" smtClean="0"/>
              <a:t> (</a:t>
            </a:r>
            <a:r>
              <a:rPr lang="en-US" dirty="0" err="1" smtClean="0"/>
              <a:t>Georaphic</a:t>
            </a:r>
            <a:r>
              <a:rPr lang="en-US" dirty="0" smtClean="0"/>
              <a:t> Information System) – </a:t>
            </a: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introducerea</a:t>
            </a:r>
            <a:r>
              <a:rPr lang="en-US" dirty="0" smtClean="0"/>
              <a:t> de date </a:t>
            </a:r>
            <a:r>
              <a:rPr lang="en-US" dirty="0" err="1" smtClean="0"/>
              <a:t>geografice</a:t>
            </a:r>
            <a:r>
              <a:rPr lang="en-US" dirty="0" smtClean="0"/>
              <a:t> </a:t>
            </a:r>
            <a:r>
              <a:rPr lang="en-US" dirty="0" err="1" smtClean="0"/>
              <a:t>preluate</a:t>
            </a:r>
            <a:r>
              <a:rPr lang="en-US" dirty="0" smtClean="0"/>
              <a:t>, </a:t>
            </a:r>
            <a:r>
              <a:rPr lang="en-US" dirty="0" err="1" smtClean="0"/>
              <a:t>în</a:t>
            </a:r>
            <a:r>
              <a:rPr lang="ro-RO" dirty="0"/>
              <a:t> </a:t>
            </a:r>
            <a:r>
              <a:rPr lang="en-US" dirty="0" smtClean="0"/>
              <a:t>general, de la </a:t>
            </a:r>
            <a:r>
              <a:rPr lang="en-US" dirty="0" err="1" smtClean="0"/>
              <a:t>sateliţi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976" y="2419095"/>
            <a:ext cx="3095223" cy="289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6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92924" y="254778"/>
            <a:ext cx="8911687" cy="1280890"/>
          </a:xfrm>
        </p:spPr>
        <p:txBody>
          <a:bodyPr/>
          <a:lstStyle/>
          <a:p>
            <a:r>
              <a:rPr lang="ro-RO" dirty="0" smtClean="0"/>
              <a:t>Camere video, foto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467899" y="1209559"/>
            <a:ext cx="107670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este</a:t>
            </a:r>
            <a:r>
              <a:rPr lang="en-US" dirty="0" smtClean="0"/>
              <a:t> un </a:t>
            </a:r>
            <a:r>
              <a:rPr lang="en-US" dirty="0" err="1" smtClean="0"/>
              <a:t>dispozitiv</a:t>
            </a:r>
            <a:r>
              <a:rPr lang="en-US" dirty="0" smtClean="0"/>
              <a:t> de </a:t>
            </a:r>
            <a:r>
              <a:rPr lang="en-US" dirty="0" err="1" smtClean="0"/>
              <a:t>înregistrare</a:t>
            </a:r>
            <a:r>
              <a:rPr lang="en-US" dirty="0" smtClean="0"/>
              <a:t> a </a:t>
            </a:r>
            <a:r>
              <a:rPr lang="en-US" dirty="0" err="1" smtClean="0"/>
              <a:t>imaginilor</a:t>
            </a:r>
            <a:r>
              <a:rPr lang="en-US" dirty="0" smtClean="0"/>
              <a:t> sub forma </a:t>
            </a:r>
            <a:r>
              <a:rPr lang="en-US" dirty="0" err="1" smtClean="0"/>
              <a:t>unor</a:t>
            </a:r>
            <a:r>
              <a:rPr lang="en-US" dirty="0" smtClean="0"/>
              <a:t> </a:t>
            </a:r>
            <a:r>
              <a:rPr lang="en-US" dirty="0" err="1" smtClean="0"/>
              <a:t>semnale</a:t>
            </a:r>
            <a:r>
              <a:rPr lang="en-US" dirty="0" smtClean="0"/>
              <a:t> </a:t>
            </a:r>
            <a:r>
              <a:rPr lang="en-US" dirty="0" err="1" smtClean="0"/>
              <a:t>electrice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70236" y="2317412"/>
            <a:ext cx="4140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Samsung HMX-QF30BP/EDC, Full HD</a:t>
            </a:r>
            <a:endParaRPr lang="ru-RU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773375" y="1784537"/>
            <a:ext cx="4765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 smtClean="0"/>
              <a:t>Cele mai bune camere video, foto</a:t>
            </a:r>
            <a:endParaRPr lang="ru-RU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94952" y="2729437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 smtClean="0"/>
              <a:t>Functia</a:t>
            </a:r>
            <a:r>
              <a:rPr lang="en-US" sz="1600" dirty="0" smtClean="0"/>
              <a:t> de </a:t>
            </a:r>
            <a:r>
              <a:rPr lang="en-US" sz="1600" dirty="0" err="1" smtClean="0"/>
              <a:t>Difuzare</a:t>
            </a:r>
            <a:r>
              <a:rPr lang="en-US" sz="1600" dirty="0" smtClean="0"/>
              <a:t> in </a:t>
            </a:r>
            <a:r>
              <a:rPr lang="en-US" sz="1600" dirty="0" err="1" smtClean="0"/>
              <a:t>timp</a:t>
            </a:r>
            <a:r>
              <a:rPr lang="en-US" sz="1600" dirty="0" smtClean="0"/>
              <a:t> real </a:t>
            </a:r>
            <a:r>
              <a:rPr lang="en-US" sz="1600" dirty="0" err="1" smtClean="0"/>
              <a:t>permite</a:t>
            </a:r>
            <a:r>
              <a:rPr lang="en-US" sz="1600" dirty="0" smtClean="0"/>
              <a:t> </a:t>
            </a:r>
            <a:r>
              <a:rPr lang="en-US" sz="1600" dirty="0" err="1" smtClean="0"/>
              <a:t>prietenilor</a:t>
            </a:r>
            <a:r>
              <a:rPr lang="en-US" sz="1600" dirty="0" smtClean="0"/>
              <a:t> </a:t>
            </a:r>
            <a:r>
              <a:rPr lang="en-US" sz="1600" dirty="0" err="1" smtClean="0"/>
              <a:t>si</a:t>
            </a:r>
            <a:r>
              <a:rPr lang="en-US" sz="1600" dirty="0" smtClean="0"/>
              <a:t> </a:t>
            </a:r>
            <a:r>
              <a:rPr lang="en-US" sz="1600" dirty="0" err="1" smtClean="0"/>
              <a:t>familiei</a:t>
            </a:r>
            <a:r>
              <a:rPr lang="en-US" sz="1600" dirty="0" smtClean="0"/>
              <a:t> </a:t>
            </a:r>
            <a:r>
              <a:rPr lang="en-US" sz="1600" dirty="0" err="1" smtClean="0"/>
              <a:t>sa</a:t>
            </a:r>
            <a:r>
              <a:rPr lang="en-US" sz="1600" dirty="0" smtClean="0"/>
              <a:t> </a:t>
            </a:r>
            <a:r>
              <a:rPr lang="en-US" sz="1600" dirty="0" err="1" smtClean="0"/>
              <a:t>vada</a:t>
            </a:r>
            <a:r>
              <a:rPr lang="en-US" sz="1600" dirty="0" smtClean="0"/>
              <a:t> </a:t>
            </a:r>
            <a:r>
              <a:rPr lang="en-US" sz="1600" dirty="0" err="1" smtClean="0"/>
              <a:t>ceea</a:t>
            </a:r>
            <a:r>
              <a:rPr lang="en-US" sz="1600" dirty="0" smtClean="0"/>
              <a:t> </a:t>
            </a:r>
            <a:r>
              <a:rPr lang="en-US" sz="1600" dirty="0" err="1" smtClean="0"/>
              <a:t>ce</a:t>
            </a:r>
            <a:r>
              <a:rPr lang="en-US" sz="1600" dirty="0" smtClean="0"/>
              <a:t> </a:t>
            </a:r>
            <a:r>
              <a:rPr lang="en-US" sz="1600" dirty="0" err="1" smtClean="0"/>
              <a:t>inregistrati</a:t>
            </a:r>
            <a:r>
              <a:rPr lang="en-US" sz="1600" dirty="0" smtClean="0"/>
              <a:t> in </a:t>
            </a:r>
            <a:r>
              <a:rPr lang="en-US" sz="1600" dirty="0" err="1" smtClean="0"/>
              <a:t>timp</a:t>
            </a:r>
            <a:r>
              <a:rPr lang="en-US" sz="1600" dirty="0" smtClean="0"/>
              <a:t> real, </a:t>
            </a:r>
            <a:r>
              <a:rPr lang="en-US" sz="1600" dirty="0" err="1" smtClean="0"/>
              <a:t>iar</a:t>
            </a:r>
            <a:r>
              <a:rPr lang="en-US" sz="1600" dirty="0" smtClean="0"/>
              <a:t> </a:t>
            </a:r>
            <a:r>
              <a:rPr lang="en-US" sz="1600" dirty="0" err="1" smtClean="0"/>
              <a:t>Monitorizarea</a:t>
            </a:r>
            <a:r>
              <a:rPr lang="en-US" sz="1600" dirty="0" smtClean="0"/>
              <a:t> </a:t>
            </a:r>
            <a:r>
              <a:rPr lang="en-US" sz="1600" dirty="0" err="1" smtClean="0"/>
              <a:t>casei</a:t>
            </a:r>
            <a:r>
              <a:rPr lang="en-US" sz="1600" dirty="0" smtClean="0"/>
              <a:t> </a:t>
            </a:r>
            <a:r>
              <a:rPr lang="en-US" sz="1600" dirty="0" err="1" smtClean="0"/>
              <a:t>va</a:t>
            </a:r>
            <a:r>
              <a:rPr lang="en-US" sz="1600" dirty="0" smtClean="0"/>
              <a:t> </a:t>
            </a:r>
            <a:r>
              <a:rPr lang="en-US" sz="1600" dirty="0" err="1" smtClean="0"/>
              <a:t>permite</a:t>
            </a:r>
            <a:r>
              <a:rPr lang="en-US" sz="1600" dirty="0" smtClean="0"/>
              <a:t> </a:t>
            </a:r>
            <a:r>
              <a:rPr lang="en-US" sz="1600" dirty="0" err="1" smtClean="0"/>
              <a:t>sa</a:t>
            </a:r>
            <a:r>
              <a:rPr lang="en-US" sz="1600" dirty="0" smtClean="0"/>
              <a:t> </a:t>
            </a:r>
            <a:r>
              <a:rPr lang="en-US" sz="1600" dirty="0" err="1" smtClean="0"/>
              <a:t>vedeti</a:t>
            </a:r>
            <a:r>
              <a:rPr lang="en-US" sz="1600" dirty="0" smtClean="0"/>
              <a:t> </a:t>
            </a:r>
            <a:r>
              <a:rPr lang="en-US" sz="1600" dirty="0" err="1" smtClean="0"/>
              <a:t>ce</a:t>
            </a:r>
            <a:r>
              <a:rPr lang="en-US" sz="1600" dirty="0" smtClean="0"/>
              <a:t> se </a:t>
            </a:r>
            <a:r>
              <a:rPr lang="en-US" sz="1600" dirty="0" err="1" smtClean="0"/>
              <a:t>intampla</a:t>
            </a:r>
            <a:r>
              <a:rPr lang="en-US" sz="1600" dirty="0" smtClean="0"/>
              <a:t> in casa </a:t>
            </a:r>
            <a:r>
              <a:rPr lang="en-US" sz="1600" dirty="0" err="1" smtClean="0"/>
              <a:t>chiar</a:t>
            </a:r>
            <a:r>
              <a:rPr lang="en-US" sz="1600" dirty="0" smtClean="0"/>
              <a:t> </a:t>
            </a:r>
            <a:r>
              <a:rPr lang="en-US" sz="1600" dirty="0" err="1" smtClean="0"/>
              <a:t>cand</a:t>
            </a:r>
            <a:r>
              <a:rPr lang="en-US" sz="1600" dirty="0" smtClean="0"/>
              <a:t> </a:t>
            </a:r>
            <a:r>
              <a:rPr lang="en-US" sz="1600" dirty="0" err="1" smtClean="0"/>
              <a:t>sunteti</a:t>
            </a:r>
            <a:r>
              <a:rPr lang="en-US" sz="1600" dirty="0" smtClean="0"/>
              <a:t> </a:t>
            </a:r>
            <a:r>
              <a:rPr lang="en-US" sz="1600" dirty="0" err="1" smtClean="0"/>
              <a:t>plecat</a:t>
            </a:r>
            <a:endParaRPr lang="ru-RU" sz="16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783" y="4227676"/>
            <a:ext cx="2246452" cy="19799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Прямоугольник 7"/>
          <p:cNvSpPr/>
          <p:nvPr/>
        </p:nvSpPr>
        <p:spPr>
          <a:xfrm>
            <a:off x="7635501" y="2256202"/>
            <a:ext cx="3308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Canon </a:t>
            </a:r>
            <a:r>
              <a:rPr lang="en-US" b="1" dirty="0" err="1" smtClean="0"/>
              <a:t>Legria</a:t>
            </a:r>
            <a:r>
              <a:rPr lang="en-US" b="1" dirty="0" smtClean="0"/>
              <a:t> HF R48, </a:t>
            </a:r>
            <a:r>
              <a:rPr lang="en-US" b="1" dirty="0" err="1" smtClean="0"/>
              <a:t>FullHD</a:t>
            </a:r>
            <a:endParaRPr lang="ru-RU" b="1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7444823" y="2852547"/>
            <a:ext cx="36902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 smtClean="0"/>
              <a:t>Creati filme deosebite si partajati-le prin wireless cu ajutorul camerei LEGRIA HF R46</a:t>
            </a:r>
            <a:endParaRPr lang="ru-RU" sz="160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0817" y="3683544"/>
            <a:ext cx="2381217" cy="2211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Прямоугольник 10"/>
          <p:cNvSpPr/>
          <p:nvPr/>
        </p:nvSpPr>
        <p:spPr>
          <a:xfrm>
            <a:off x="4360323" y="3607958"/>
            <a:ext cx="3084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Sony HDRCX280EB, Full HD</a:t>
            </a:r>
            <a:endParaRPr lang="ru-RU" b="1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561009" y="3966723"/>
            <a:ext cx="51000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/>
              <a:t>Indiferent</a:t>
            </a:r>
            <a:r>
              <a:rPr lang="en-US" sz="1600" dirty="0" smtClean="0"/>
              <a:t> de </a:t>
            </a:r>
            <a:r>
              <a:rPr lang="en-US" sz="1600" dirty="0" err="1" smtClean="0"/>
              <a:t>planurile</a:t>
            </a:r>
            <a:r>
              <a:rPr lang="en-US" sz="1600" dirty="0" smtClean="0"/>
              <a:t> </a:t>
            </a:r>
            <a:r>
              <a:rPr lang="en-US" sz="1600" dirty="0" err="1" smtClean="0"/>
              <a:t>pe</a:t>
            </a:r>
            <a:r>
              <a:rPr lang="en-US" sz="1600" dirty="0" smtClean="0"/>
              <a:t> care le </a:t>
            </a:r>
            <a:r>
              <a:rPr lang="en-US" sz="1600" dirty="0" err="1" smtClean="0"/>
              <a:t>aveţi</a:t>
            </a:r>
            <a:r>
              <a:rPr lang="en-US" sz="1600" dirty="0" smtClean="0"/>
              <a:t>, </a:t>
            </a:r>
            <a:r>
              <a:rPr lang="en-US" sz="1600" dirty="0" err="1" smtClean="0"/>
              <a:t>sunteţi</a:t>
            </a:r>
            <a:r>
              <a:rPr lang="en-US" sz="1600" dirty="0" smtClean="0"/>
              <a:t> </a:t>
            </a:r>
            <a:r>
              <a:rPr lang="en-US" sz="1600" dirty="0" err="1" smtClean="0"/>
              <a:t>întotdeauna</a:t>
            </a:r>
            <a:r>
              <a:rPr lang="en-US" sz="1600" dirty="0" smtClean="0"/>
              <a:t> </a:t>
            </a:r>
            <a:r>
              <a:rPr lang="en-US" sz="1600" dirty="0" err="1" smtClean="0"/>
              <a:t>pregătit</a:t>
            </a:r>
            <a:r>
              <a:rPr lang="en-US" sz="1600" dirty="0" smtClean="0"/>
              <a:t> </a:t>
            </a:r>
            <a:r>
              <a:rPr lang="en-US" sz="1600" dirty="0" err="1" smtClean="0"/>
              <a:t>să</a:t>
            </a:r>
            <a:r>
              <a:rPr lang="en-US" sz="1600" dirty="0" smtClean="0"/>
              <a:t> </a:t>
            </a:r>
            <a:r>
              <a:rPr lang="en-US" sz="1600" dirty="0" err="1" smtClean="0"/>
              <a:t>filmaţi</a:t>
            </a:r>
            <a:r>
              <a:rPr lang="en-US" sz="1600" dirty="0" smtClean="0"/>
              <a:t> </a:t>
            </a:r>
            <a:r>
              <a:rPr lang="en-US" sz="1600" dirty="0" err="1" smtClean="0"/>
              <a:t>viaţa</a:t>
            </a:r>
            <a:r>
              <a:rPr lang="en-US" sz="1600" dirty="0" smtClean="0"/>
              <a:t> </a:t>
            </a:r>
            <a:r>
              <a:rPr lang="en-US" sz="1600" dirty="0" err="1" smtClean="0"/>
              <a:t>în</a:t>
            </a:r>
            <a:r>
              <a:rPr lang="en-US" sz="1600" dirty="0" smtClean="0"/>
              <a:t> </a:t>
            </a:r>
            <a:r>
              <a:rPr lang="en-US" sz="1600" dirty="0" err="1" smtClean="0"/>
              <a:t>imagini</a:t>
            </a:r>
            <a:r>
              <a:rPr lang="en-US" sz="1600" dirty="0" smtClean="0"/>
              <a:t> </a:t>
            </a:r>
            <a:r>
              <a:rPr lang="en-US" sz="1600" dirty="0" err="1" smtClean="0"/>
              <a:t>uniforme</a:t>
            </a:r>
            <a:r>
              <a:rPr lang="en-US" sz="1600" dirty="0" smtClean="0"/>
              <a:t> Full HD</a:t>
            </a:r>
            <a:endParaRPr lang="ru-RU" sz="1600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409" y="4659910"/>
            <a:ext cx="1897607" cy="1886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Прямоугольник 13"/>
          <p:cNvSpPr/>
          <p:nvPr/>
        </p:nvSpPr>
        <p:spPr>
          <a:xfrm>
            <a:off x="7444822" y="6348964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smtClean="0"/>
              <a:t>https://www.myblog.ro/cea-mai-buna-camera-video-hd/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323540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425" y="282304"/>
            <a:ext cx="4312276" cy="339731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6862" y="392290"/>
            <a:ext cx="8911687" cy="1280890"/>
          </a:xfrm>
        </p:spPr>
        <p:txBody>
          <a:bodyPr/>
          <a:lstStyle/>
          <a:p>
            <a:r>
              <a:rPr lang="ro-RO" dirty="0" smtClean="0"/>
              <a:t>Dispozitive de ieșire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721476" y="1440166"/>
            <a:ext cx="94058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Dispozitivele</a:t>
            </a:r>
            <a:r>
              <a:rPr lang="en-US" dirty="0" smtClean="0"/>
              <a:t> </a:t>
            </a:r>
            <a:r>
              <a:rPr lang="en-US" dirty="0" err="1" smtClean="0"/>
              <a:t>periferice</a:t>
            </a:r>
            <a:r>
              <a:rPr lang="en-US" dirty="0" smtClean="0"/>
              <a:t> de </a:t>
            </a:r>
            <a:r>
              <a:rPr lang="en-US" dirty="0" err="1" smtClean="0"/>
              <a:t>ieşire</a:t>
            </a:r>
            <a:r>
              <a:rPr lang="en-US" dirty="0" smtClean="0"/>
              <a:t> permit </a:t>
            </a:r>
            <a:r>
              <a:rPr lang="en-US" dirty="0" err="1" smtClean="0"/>
              <a:t>extragerea</a:t>
            </a:r>
            <a:r>
              <a:rPr lang="en-US" dirty="0" smtClean="0"/>
              <a:t> </a:t>
            </a:r>
            <a:r>
              <a:rPr lang="en-US" dirty="0" err="1" smtClean="0"/>
              <a:t>informaţiilor</a:t>
            </a:r>
            <a:r>
              <a:rPr lang="en-US" dirty="0" smtClean="0"/>
              <a:t> </a:t>
            </a:r>
            <a:r>
              <a:rPr lang="en-US" dirty="0" err="1" smtClean="0"/>
              <a:t>dintr</a:t>
            </a:r>
            <a:r>
              <a:rPr lang="en-US" dirty="0" smtClean="0"/>
              <a:t>-un </a:t>
            </a:r>
            <a:r>
              <a:rPr lang="en-US" dirty="0" err="1" smtClean="0"/>
              <a:t>sistem</a:t>
            </a:r>
            <a:r>
              <a:rPr lang="en-US" dirty="0" smtClean="0"/>
              <a:t> de </a:t>
            </a:r>
            <a:r>
              <a:rPr lang="en-US" dirty="0" err="1" smtClean="0"/>
              <a:t>calcul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28411" y="2086497"/>
            <a:ext cx="6096000" cy="338554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 err="1" smtClean="0"/>
              <a:t>Monitorul</a:t>
            </a:r>
            <a:r>
              <a:rPr lang="en-US" sz="1600" dirty="0" smtClean="0"/>
              <a:t> – </a:t>
            </a:r>
            <a:r>
              <a:rPr lang="en-US" sz="1600" dirty="0" err="1" smtClean="0"/>
              <a:t>permite</a:t>
            </a:r>
            <a:r>
              <a:rPr lang="en-US" sz="1600" dirty="0" smtClean="0"/>
              <a:t> </a:t>
            </a:r>
            <a:r>
              <a:rPr lang="en-US" sz="1600" dirty="0" err="1" smtClean="0"/>
              <a:t>vizualizarea</a:t>
            </a:r>
            <a:r>
              <a:rPr lang="en-US" sz="1600" dirty="0" smtClean="0"/>
              <a:t> </a:t>
            </a:r>
            <a:r>
              <a:rPr lang="en-US" sz="1600" dirty="0" err="1" smtClean="0"/>
              <a:t>pe</a:t>
            </a:r>
            <a:r>
              <a:rPr lang="en-US" sz="1600" dirty="0" smtClean="0"/>
              <a:t> </a:t>
            </a:r>
            <a:r>
              <a:rPr lang="en-US" sz="1600" dirty="0" err="1" smtClean="0"/>
              <a:t>ecran</a:t>
            </a:r>
            <a:r>
              <a:rPr lang="en-US" sz="1600" dirty="0" smtClean="0"/>
              <a:t> a </a:t>
            </a:r>
            <a:r>
              <a:rPr lang="en-US" sz="1600" dirty="0" err="1" smtClean="0"/>
              <a:t>rezultatelor</a:t>
            </a:r>
            <a:r>
              <a:rPr lang="en-US" sz="1600" dirty="0" smtClean="0"/>
              <a:t> </a:t>
            </a:r>
            <a:r>
              <a:rPr lang="en-US" sz="1600" dirty="0" err="1" smtClean="0"/>
              <a:t>execuţiei</a:t>
            </a:r>
            <a:r>
              <a:rPr lang="en-US" sz="1600" dirty="0" smtClean="0"/>
              <a:t> </a:t>
            </a:r>
            <a:r>
              <a:rPr lang="en-US" sz="1600" dirty="0" err="1" smtClean="0"/>
              <a:t>programelor</a:t>
            </a:r>
            <a:r>
              <a:rPr lang="en-US" sz="1600" dirty="0" smtClean="0"/>
              <a:t>.</a:t>
            </a:r>
          </a:p>
          <a:p>
            <a:r>
              <a:rPr lang="en-US" sz="1400" dirty="0" err="1" smtClean="0"/>
              <a:t>Caracterizări</a:t>
            </a:r>
            <a:r>
              <a:rPr lang="en-US" sz="1400" dirty="0" smtClean="0"/>
              <a:t> </a:t>
            </a:r>
            <a:r>
              <a:rPr lang="en-US" sz="1400" dirty="0" err="1" smtClean="0"/>
              <a:t>şi</a:t>
            </a:r>
            <a:r>
              <a:rPr lang="en-US" sz="1400" dirty="0" smtClean="0"/>
              <a:t> </a:t>
            </a:r>
            <a:r>
              <a:rPr lang="en-US" sz="1400" dirty="0" err="1" smtClean="0"/>
              <a:t>clasificări</a:t>
            </a:r>
            <a:r>
              <a:rPr lang="en-US" sz="1400" dirty="0" smtClean="0"/>
              <a:t>:</a:t>
            </a:r>
          </a:p>
          <a:p>
            <a:r>
              <a:rPr lang="en-US" sz="1400" dirty="0" smtClean="0"/>
              <a:t>a) </a:t>
            </a:r>
            <a:r>
              <a:rPr lang="en-US" sz="1400" dirty="0" err="1" smtClean="0"/>
              <a:t>În</a:t>
            </a:r>
            <a:r>
              <a:rPr lang="en-US" sz="1400" dirty="0" smtClean="0"/>
              <a:t> </a:t>
            </a:r>
            <a:r>
              <a:rPr lang="en-US" sz="1400" dirty="0" err="1" smtClean="0"/>
              <a:t>funcţie</a:t>
            </a:r>
            <a:r>
              <a:rPr lang="en-US" sz="1400" dirty="0" smtClean="0"/>
              <a:t> de </a:t>
            </a:r>
            <a:r>
              <a:rPr lang="en-US" sz="1400" dirty="0" err="1" smtClean="0"/>
              <a:t>numărul</a:t>
            </a:r>
            <a:r>
              <a:rPr lang="en-US" sz="1400" dirty="0" smtClean="0"/>
              <a:t> de </a:t>
            </a:r>
            <a:r>
              <a:rPr lang="en-US" sz="1400" dirty="0" err="1" smtClean="0"/>
              <a:t>culori</a:t>
            </a:r>
            <a:r>
              <a:rPr lang="en-US" sz="1400" dirty="0" smtClean="0"/>
              <a:t> </a:t>
            </a:r>
            <a:r>
              <a:rPr lang="en-US" sz="1400" dirty="0" err="1" smtClean="0"/>
              <a:t>afişate</a:t>
            </a:r>
            <a:r>
              <a:rPr lang="en-US" sz="1400" dirty="0" smtClean="0"/>
              <a:t>:</a:t>
            </a:r>
          </a:p>
          <a:p>
            <a:r>
              <a:rPr lang="en-US" sz="1400" dirty="0" smtClean="0"/>
              <a:t>- </a:t>
            </a:r>
            <a:r>
              <a:rPr lang="en-US" sz="1400" dirty="0" err="1" smtClean="0"/>
              <a:t>monocrom</a:t>
            </a:r>
            <a:r>
              <a:rPr lang="en-US" sz="1400" dirty="0" smtClean="0"/>
              <a:t> – </a:t>
            </a:r>
            <a:r>
              <a:rPr lang="en-US" sz="1400" dirty="0" err="1" smtClean="0"/>
              <a:t>două</a:t>
            </a:r>
            <a:r>
              <a:rPr lang="en-US" sz="1400" dirty="0" smtClean="0"/>
              <a:t> </a:t>
            </a:r>
            <a:r>
              <a:rPr lang="en-US" sz="1400" dirty="0" err="1" smtClean="0"/>
              <a:t>culori</a:t>
            </a:r>
            <a:r>
              <a:rPr lang="en-US" sz="1400" dirty="0" smtClean="0"/>
              <a:t> (</a:t>
            </a:r>
            <a:r>
              <a:rPr lang="en-US" sz="1400" dirty="0" err="1" smtClean="0"/>
              <a:t>alb-negru</a:t>
            </a:r>
            <a:r>
              <a:rPr lang="en-US" sz="1400" dirty="0" smtClean="0"/>
              <a:t>, </a:t>
            </a:r>
            <a:r>
              <a:rPr lang="en-US" sz="1400" dirty="0" err="1" smtClean="0"/>
              <a:t>portocaliu-negru</a:t>
            </a:r>
            <a:r>
              <a:rPr lang="en-US" sz="1400" dirty="0" smtClean="0"/>
              <a:t>);</a:t>
            </a:r>
          </a:p>
          <a:p>
            <a:r>
              <a:rPr lang="en-US" sz="1400" dirty="0" smtClean="0"/>
              <a:t>- gray scale – </a:t>
            </a:r>
            <a:r>
              <a:rPr lang="en-US" sz="1400" dirty="0" err="1" smtClean="0"/>
              <a:t>nuanţe</a:t>
            </a:r>
            <a:r>
              <a:rPr lang="en-US" sz="1400" dirty="0" smtClean="0"/>
              <a:t> de </a:t>
            </a:r>
            <a:r>
              <a:rPr lang="en-US" sz="1400" dirty="0" err="1" smtClean="0"/>
              <a:t>gri</a:t>
            </a:r>
            <a:r>
              <a:rPr lang="en-US" sz="1400" dirty="0" smtClean="0"/>
              <a:t>;</a:t>
            </a:r>
          </a:p>
          <a:p>
            <a:r>
              <a:rPr lang="en-US" sz="1400" dirty="0" smtClean="0"/>
              <a:t>- color – </a:t>
            </a:r>
            <a:r>
              <a:rPr lang="en-US" sz="1400" dirty="0" err="1" smtClean="0"/>
              <a:t>între</a:t>
            </a:r>
            <a:r>
              <a:rPr lang="en-US" sz="1400" dirty="0" smtClean="0"/>
              <a:t> 16 </a:t>
            </a:r>
            <a:r>
              <a:rPr lang="en-US" sz="1400" dirty="0" err="1" smtClean="0"/>
              <a:t>şi</a:t>
            </a:r>
            <a:r>
              <a:rPr lang="en-US" sz="1400" dirty="0" smtClean="0"/>
              <a:t> 16*106 </a:t>
            </a:r>
            <a:r>
              <a:rPr lang="en-US" sz="1400" dirty="0" err="1" smtClean="0"/>
              <a:t>culori</a:t>
            </a:r>
            <a:r>
              <a:rPr lang="en-US" sz="1400" dirty="0" smtClean="0"/>
              <a:t>.</a:t>
            </a:r>
          </a:p>
          <a:p>
            <a:r>
              <a:rPr lang="en-US" sz="1400" dirty="0" smtClean="0"/>
              <a:t>b) </a:t>
            </a:r>
            <a:r>
              <a:rPr lang="en-US" sz="1400" dirty="0" err="1" smtClean="0"/>
              <a:t>Dimensiunea</a:t>
            </a:r>
            <a:r>
              <a:rPr lang="en-US" sz="1400" dirty="0" smtClean="0"/>
              <a:t> </a:t>
            </a:r>
            <a:r>
              <a:rPr lang="en-US" sz="1400" dirty="0" err="1" smtClean="0"/>
              <a:t>ecranului</a:t>
            </a:r>
            <a:r>
              <a:rPr lang="en-US" sz="1400" dirty="0" smtClean="0"/>
              <a:t> – </a:t>
            </a:r>
            <a:r>
              <a:rPr lang="en-US" sz="1400" dirty="0" err="1" smtClean="0"/>
              <a:t>este</a:t>
            </a:r>
            <a:r>
              <a:rPr lang="en-US" sz="1400" dirty="0" smtClean="0"/>
              <a:t> </a:t>
            </a:r>
            <a:r>
              <a:rPr lang="en-US" sz="1400" dirty="0" err="1" smtClean="0"/>
              <a:t>caracterizată</a:t>
            </a:r>
            <a:r>
              <a:rPr lang="en-US" sz="1400" dirty="0" smtClean="0"/>
              <a:t> de </a:t>
            </a:r>
            <a:r>
              <a:rPr lang="en-US" sz="1400" dirty="0" err="1" smtClean="0"/>
              <a:t>lungimea</a:t>
            </a:r>
            <a:r>
              <a:rPr lang="en-US" sz="1400" dirty="0" smtClean="0"/>
              <a:t> </a:t>
            </a:r>
            <a:r>
              <a:rPr lang="en-US" sz="1400" dirty="0" err="1" smtClean="0"/>
              <a:t>diagonalei</a:t>
            </a:r>
            <a:r>
              <a:rPr lang="en-US" sz="1400" dirty="0" smtClean="0"/>
              <a:t> </a:t>
            </a:r>
            <a:r>
              <a:rPr lang="en-US" sz="1400" dirty="0" err="1" smtClean="0"/>
              <a:t>măsurată</a:t>
            </a:r>
            <a:r>
              <a:rPr lang="en-US" sz="1400" dirty="0" smtClean="0"/>
              <a:t> </a:t>
            </a:r>
            <a:r>
              <a:rPr lang="en-US" sz="1400" dirty="0" err="1" smtClean="0"/>
              <a:t>în</a:t>
            </a:r>
            <a:r>
              <a:rPr lang="en-US" sz="1400" dirty="0" smtClean="0"/>
              <a:t> inch: 9", 14",</a:t>
            </a:r>
          </a:p>
          <a:p>
            <a:r>
              <a:rPr lang="en-US" sz="1400" dirty="0" smtClean="0"/>
              <a:t>15", 17", 21"…42".</a:t>
            </a:r>
          </a:p>
          <a:p>
            <a:r>
              <a:rPr lang="en-US" sz="1400" dirty="0" smtClean="0"/>
              <a:t>c) </a:t>
            </a:r>
            <a:r>
              <a:rPr lang="en-US" sz="1400" dirty="0" err="1" smtClean="0"/>
              <a:t>Rezoluţia</a:t>
            </a:r>
            <a:r>
              <a:rPr lang="en-US" sz="1400" dirty="0" smtClean="0"/>
              <a:t> </a:t>
            </a:r>
            <a:r>
              <a:rPr lang="en-US" sz="1400" dirty="0" err="1" smtClean="0"/>
              <a:t>monitorului</a:t>
            </a:r>
            <a:r>
              <a:rPr lang="en-US" sz="1400" dirty="0" smtClean="0"/>
              <a:t> – </a:t>
            </a:r>
            <a:r>
              <a:rPr lang="en-US" sz="1400" dirty="0" err="1" smtClean="0"/>
              <a:t>este</a:t>
            </a:r>
            <a:r>
              <a:rPr lang="en-US" sz="1400" dirty="0" smtClean="0"/>
              <a:t> o </a:t>
            </a:r>
            <a:r>
              <a:rPr lang="en-US" sz="1400" dirty="0" err="1" smtClean="0"/>
              <a:t>măsură</a:t>
            </a:r>
            <a:r>
              <a:rPr lang="en-US" sz="1400" dirty="0" smtClean="0"/>
              <a:t> a </a:t>
            </a:r>
            <a:r>
              <a:rPr lang="en-US" sz="1400" dirty="0" err="1" smtClean="0"/>
              <a:t>calităţii</a:t>
            </a:r>
            <a:r>
              <a:rPr lang="en-US" sz="1400" dirty="0" smtClean="0"/>
              <a:t> </a:t>
            </a:r>
            <a:r>
              <a:rPr lang="en-US" sz="1400" dirty="0" err="1" smtClean="0"/>
              <a:t>imaginii</a:t>
            </a:r>
            <a:r>
              <a:rPr lang="en-US" sz="1400" dirty="0" smtClean="0"/>
              <a:t> </a:t>
            </a:r>
            <a:r>
              <a:rPr lang="en-US" sz="1400" dirty="0" err="1" smtClean="0"/>
              <a:t>şi</a:t>
            </a:r>
            <a:r>
              <a:rPr lang="en-US" sz="1400" dirty="0" smtClean="0"/>
              <a:t> </a:t>
            </a:r>
            <a:r>
              <a:rPr lang="en-US" sz="1400" dirty="0" err="1" smtClean="0"/>
              <a:t>este</a:t>
            </a:r>
            <a:r>
              <a:rPr lang="en-US" sz="1400" dirty="0" smtClean="0"/>
              <a:t> </a:t>
            </a:r>
            <a:r>
              <a:rPr lang="en-US" sz="1400" dirty="0" err="1" smtClean="0"/>
              <a:t>exprimată</a:t>
            </a:r>
            <a:r>
              <a:rPr lang="en-US" sz="1400" dirty="0" smtClean="0"/>
              <a:t> </a:t>
            </a:r>
            <a:r>
              <a:rPr lang="en-US" sz="1400" dirty="0" err="1" smtClean="0"/>
              <a:t>în</a:t>
            </a:r>
            <a:r>
              <a:rPr lang="en-US" sz="1400" dirty="0" smtClean="0"/>
              <a:t> </a:t>
            </a:r>
            <a:r>
              <a:rPr lang="en-US" sz="1400" dirty="0" err="1" smtClean="0"/>
              <a:t>număr</a:t>
            </a:r>
            <a:r>
              <a:rPr lang="en-US" sz="1400" dirty="0" smtClean="0"/>
              <a:t> de </a:t>
            </a:r>
            <a:r>
              <a:rPr lang="en-US" sz="1400" dirty="0" err="1" smtClean="0"/>
              <a:t>pixeli</a:t>
            </a:r>
            <a:endParaRPr lang="en-US" sz="1400" dirty="0" smtClean="0"/>
          </a:p>
          <a:p>
            <a:r>
              <a:rPr lang="en-US" sz="1400" dirty="0" smtClean="0"/>
              <a:t>(</a:t>
            </a:r>
            <a:r>
              <a:rPr lang="en-US" sz="1400" dirty="0" err="1" smtClean="0"/>
              <a:t>puncte</a:t>
            </a:r>
            <a:r>
              <a:rPr lang="en-US" sz="1400" dirty="0" smtClean="0"/>
              <a:t> din care </a:t>
            </a:r>
            <a:r>
              <a:rPr lang="en-US" sz="1400" dirty="0" err="1" smtClean="0"/>
              <a:t>este</a:t>
            </a:r>
            <a:r>
              <a:rPr lang="en-US" sz="1400" dirty="0" smtClean="0"/>
              <a:t> </a:t>
            </a:r>
            <a:r>
              <a:rPr lang="en-US" sz="1400" dirty="0" err="1" smtClean="0"/>
              <a:t>alcătuită</a:t>
            </a:r>
            <a:r>
              <a:rPr lang="en-US" sz="1400" dirty="0" smtClean="0"/>
              <a:t> </a:t>
            </a:r>
            <a:r>
              <a:rPr lang="en-US" sz="1400" dirty="0" err="1" smtClean="0"/>
              <a:t>imaginea</a:t>
            </a:r>
            <a:r>
              <a:rPr lang="en-US" sz="1400" dirty="0" smtClean="0"/>
              <a:t>).</a:t>
            </a:r>
          </a:p>
          <a:p>
            <a:r>
              <a:rPr lang="en-US" sz="1400" dirty="0" err="1" smtClean="0"/>
              <a:t>Rezoluţia</a:t>
            </a:r>
            <a:r>
              <a:rPr lang="en-US" sz="1400" dirty="0" smtClean="0"/>
              <a:t> = nr. de </a:t>
            </a:r>
            <a:r>
              <a:rPr lang="en-US" sz="1400" dirty="0" err="1" smtClean="0"/>
              <a:t>pixeli</a:t>
            </a:r>
            <a:r>
              <a:rPr lang="en-US" sz="1400" dirty="0" smtClean="0"/>
              <a:t> </a:t>
            </a:r>
            <a:r>
              <a:rPr lang="en-US" sz="1400" dirty="0" err="1" smtClean="0"/>
              <a:t>pe</a:t>
            </a:r>
            <a:r>
              <a:rPr lang="en-US" sz="1400" dirty="0" smtClean="0"/>
              <a:t> </a:t>
            </a:r>
            <a:r>
              <a:rPr lang="en-US" sz="1400" dirty="0" err="1" smtClean="0"/>
              <a:t>linie</a:t>
            </a:r>
            <a:r>
              <a:rPr lang="en-US" sz="1400" dirty="0" smtClean="0"/>
              <a:t> X nr. de </a:t>
            </a:r>
            <a:r>
              <a:rPr lang="en-US" sz="1400" dirty="0" err="1" smtClean="0"/>
              <a:t>pixeli</a:t>
            </a:r>
            <a:r>
              <a:rPr lang="en-US" sz="1400" dirty="0" smtClean="0"/>
              <a:t> </a:t>
            </a:r>
            <a:r>
              <a:rPr lang="en-US" sz="1400" dirty="0" err="1" smtClean="0"/>
              <a:t>pe</a:t>
            </a:r>
            <a:r>
              <a:rPr lang="en-US" sz="1400" dirty="0" smtClean="0"/>
              <a:t> </a:t>
            </a:r>
            <a:r>
              <a:rPr lang="en-US" sz="1400" dirty="0" err="1" smtClean="0"/>
              <a:t>coloană</a:t>
            </a:r>
            <a:endParaRPr lang="en-US" sz="1400" dirty="0" smtClean="0"/>
          </a:p>
          <a:p>
            <a:r>
              <a:rPr lang="en-US" sz="1400" dirty="0" smtClean="0"/>
              <a:t>640 x 480, 800 x 600, 1024 x 768, 1280 x 1024, 1600 x 1200</a:t>
            </a:r>
            <a:endParaRPr lang="ru-RU" sz="1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958626" y="2086497"/>
            <a:ext cx="6096000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/>
              <a:t>d) </a:t>
            </a:r>
            <a:r>
              <a:rPr lang="en-US" sz="1400" dirty="0" err="1" smtClean="0"/>
              <a:t>Radiaţia</a:t>
            </a:r>
            <a:r>
              <a:rPr lang="en-US" sz="1400" dirty="0" smtClean="0"/>
              <a:t> </a:t>
            </a:r>
            <a:r>
              <a:rPr lang="en-US" sz="1400" dirty="0" err="1" smtClean="0"/>
              <a:t>monitorului</a:t>
            </a:r>
            <a:r>
              <a:rPr lang="en-US" sz="1400" dirty="0" smtClean="0"/>
              <a:t> – </a:t>
            </a:r>
            <a:r>
              <a:rPr lang="en-US" sz="1400" dirty="0" err="1" smtClean="0"/>
              <a:t>reprezintă</a:t>
            </a:r>
            <a:r>
              <a:rPr lang="en-US" sz="1400" dirty="0" smtClean="0"/>
              <a:t> </a:t>
            </a:r>
            <a:r>
              <a:rPr lang="en-US" sz="1400" dirty="0" err="1" smtClean="0"/>
              <a:t>efectul</a:t>
            </a:r>
            <a:r>
              <a:rPr lang="en-US" sz="1400" dirty="0" smtClean="0"/>
              <a:t> </a:t>
            </a:r>
            <a:r>
              <a:rPr lang="en-US" sz="1400" dirty="0" err="1" smtClean="0"/>
              <a:t>produs</a:t>
            </a:r>
            <a:r>
              <a:rPr lang="en-US" sz="1400" dirty="0" smtClean="0"/>
              <a:t> </a:t>
            </a:r>
            <a:r>
              <a:rPr lang="en-US" sz="1400" dirty="0" err="1" smtClean="0"/>
              <a:t>asupra</a:t>
            </a:r>
            <a:r>
              <a:rPr lang="en-US" sz="1400" dirty="0" smtClean="0"/>
              <a:t> </a:t>
            </a:r>
            <a:r>
              <a:rPr lang="en-US" sz="1400" dirty="0" err="1" smtClean="0"/>
              <a:t>omului</a:t>
            </a:r>
            <a:r>
              <a:rPr lang="en-US" sz="1400" dirty="0" smtClean="0"/>
              <a:t> (nu </a:t>
            </a:r>
            <a:r>
              <a:rPr lang="en-US" sz="1400" dirty="0" err="1" smtClean="0"/>
              <a:t>doar</a:t>
            </a:r>
            <a:r>
              <a:rPr lang="en-US" sz="1400" dirty="0" smtClean="0"/>
              <a:t> </a:t>
            </a:r>
            <a:r>
              <a:rPr lang="en-US" sz="1400" dirty="0" err="1" smtClean="0"/>
              <a:t>asupra</a:t>
            </a:r>
            <a:r>
              <a:rPr lang="en-US" sz="1400" dirty="0" smtClean="0"/>
              <a:t> </a:t>
            </a:r>
            <a:r>
              <a:rPr lang="en-US" sz="1400" dirty="0" err="1" smtClean="0"/>
              <a:t>ochilor</a:t>
            </a:r>
            <a:r>
              <a:rPr lang="en-US" sz="1400" dirty="0" smtClean="0"/>
              <a:t>) de</a:t>
            </a:r>
          </a:p>
          <a:p>
            <a:r>
              <a:rPr lang="en-US" sz="1400" dirty="0" err="1" smtClean="0"/>
              <a:t>bombardarea</a:t>
            </a:r>
            <a:r>
              <a:rPr lang="en-US" sz="1400" dirty="0" smtClean="0"/>
              <a:t> </a:t>
            </a:r>
            <a:r>
              <a:rPr lang="en-US" sz="1400" dirty="0" err="1" smtClean="0"/>
              <a:t>ecranului</a:t>
            </a:r>
            <a:r>
              <a:rPr lang="en-US" sz="1400" dirty="0" smtClean="0"/>
              <a:t> cu </a:t>
            </a:r>
            <a:r>
              <a:rPr lang="en-US" sz="1400" dirty="0" err="1" smtClean="0"/>
              <a:t>electroni</a:t>
            </a:r>
            <a:r>
              <a:rPr lang="en-US" sz="1400" dirty="0" smtClean="0"/>
              <a:t>. Se </a:t>
            </a:r>
            <a:r>
              <a:rPr lang="en-US" sz="1400" dirty="0" err="1" smtClean="0"/>
              <a:t>recomandă</a:t>
            </a:r>
            <a:r>
              <a:rPr lang="en-US" sz="1400" dirty="0" smtClean="0"/>
              <a:t> </a:t>
            </a:r>
            <a:r>
              <a:rPr lang="en-US" sz="1400" dirty="0" err="1" smtClean="0"/>
              <a:t>monitoare</a:t>
            </a:r>
            <a:r>
              <a:rPr lang="en-US" sz="1400" dirty="0" smtClean="0"/>
              <a:t> cu </a:t>
            </a:r>
            <a:r>
              <a:rPr lang="en-US" sz="1400" dirty="0" err="1" smtClean="0"/>
              <a:t>radiaţie</a:t>
            </a:r>
            <a:r>
              <a:rPr lang="en-US" sz="1400" dirty="0" smtClean="0"/>
              <a:t> </a:t>
            </a:r>
            <a:r>
              <a:rPr lang="en-US" sz="1400" dirty="0" err="1" smtClean="0"/>
              <a:t>redusă</a:t>
            </a:r>
            <a:r>
              <a:rPr lang="en-US" sz="1400" dirty="0" smtClean="0"/>
              <a:t> (low radiation).</a:t>
            </a:r>
          </a:p>
          <a:p>
            <a:r>
              <a:rPr lang="en-US" sz="1400" dirty="0" smtClean="0"/>
              <a:t>e) </a:t>
            </a:r>
            <a:r>
              <a:rPr lang="en-US" sz="1400" dirty="0" err="1" smtClean="0"/>
              <a:t>Tipul</a:t>
            </a:r>
            <a:r>
              <a:rPr lang="en-US" sz="1400" dirty="0" smtClean="0"/>
              <a:t> </a:t>
            </a:r>
            <a:r>
              <a:rPr lang="en-US" sz="1400" dirty="0" err="1" smtClean="0"/>
              <a:t>semnalului</a:t>
            </a:r>
            <a:r>
              <a:rPr lang="en-US" sz="1400" dirty="0" smtClean="0"/>
              <a:t> – analogic </a:t>
            </a:r>
            <a:r>
              <a:rPr lang="en-US" sz="1400" dirty="0" err="1" smtClean="0"/>
              <a:t>sau</a:t>
            </a:r>
            <a:r>
              <a:rPr lang="en-US" sz="1400" dirty="0" smtClean="0"/>
              <a:t> digital.</a:t>
            </a:r>
          </a:p>
          <a:p>
            <a:r>
              <a:rPr lang="en-US" sz="1400" dirty="0" smtClean="0"/>
              <a:t>f) </a:t>
            </a:r>
            <a:r>
              <a:rPr lang="en-US" sz="1400" dirty="0" err="1" smtClean="0"/>
              <a:t>Definiţia</a:t>
            </a:r>
            <a:r>
              <a:rPr lang="en-US" sz="1400" dirty="0" smtClean="0"/>
              <a:t> – </a:t>
            </a:r>
            <a:r>
              <a:rPr lang="en-US" sz="1400" dirty="0" err="1" smtClean="0"/>
              <a:t>reprezintă</a:t>
            </a:r>
            <a:r>
              <a:rPr lang="en-US" sz="1400" dirty="0" smtClean="0"/>
              <a:t> </a:t>
            </a:r>
            <a:r>
              <a:rPr lang="en-US" sz="1400" dirty="0" err="1" smtClean="0"/>
              <a:t>distanţa</a:t>
            </a:r>
            <a:r>
              <a:rPr lang="en-US" sz="1400" dirty="0" smtClean="0"/>
              <a:t> </a:t>
            </a:r>
            <a:r>
              <a:rPr lang="en-US" sz="1400" dirty="0" err="1" smtClean="0"/>
              <a:t>dintre</a:t>
            </a:r>
            <a:r>
              <a:rPr lang="en-US" sz="1400" dirty="0" smtClean="0"/>
              <a:t> </a:t>
            </a:r>
            <a:r>
              <a:rPr lang="en-US" sz="1400" dirty="0" err="1" smtClean="0"/>
              <a:t>două</a:t>
            </a:r>
            <a:r>
              <a:rPr lang="en-US" sz="1400" dirty="0" smtClean="0"/>
              <a:t> </a:t>
            </a:r>
            <a:r>
              <a:rPr lang="en-US" sz="1400" dirty="0" err="1" smtClean="0"/>
              <a:t>puncte</a:t>
            </a:r>
            <a:r>
              <a:rPr lang="en-US" sz="1400" dirty="0" smtClean="0"/>
              <a:t> de </a:t>
            </a:r>
            <a:r>
              <a:rPr lang="en-US" sz="1400" dirty="0" err="1" smtClean="0"/>
              <a:t>pe</a:t>
            </a:r>
            <a:r>
              <a:rPr lang="en-US" sz="1400" dirty="0" smtClean="0"/>
              <a:t> </a:t>
            </a:r>
            <a:r>
              <a:rPr lang="en-US" sz="1400" dirty="0" err="1" smtClean="0"/>
              <a:t>ecran</a:t>
            </a:r>
            <a:r>
              <a:rPr lang="en-US" sz="1400" dirty="0" smtClean="0"/>
              <a:t>. Cu </a:t>
            </a:r>
            <a:r>
              <a:rPr lang="en-US" sz="1400" dirty="0" err="1" smtClean="0"/>
              <a:t>cât</a:t>
            </a:r>
            <a:r>
              <a:rPr lang="en-US" sz="1400" dirty="0" smtClean="0"/>
              <a:t> e </a:t>
            </a:r>
            <a:r>
              <a:rPr lang="en-US" sz="1400" dirty="0" err="1" smtClean="0"/>
              <a:t>mai</a:t>
            </a:r>
            <a:r>
              <a:rPr lang="en-US" sz="1400" dirty="0" smtClean="0"/>
              <a:t> </a:t>
            </a:r>
            <a:r>
              <a:rPr lang="en-US" sz="1400" dirty="0" err="1" smtClean="0"/>
              <a:t>mică</a:t>
            </a:r>
            <a:r>
              <a:rPr lang="en-US" sz="1400" dirty="0" smtClean="0"/>
              <a:t> cu </a:t>
            </a:r>
            <a:r>
              <a:rPr lang="en-US" sz="1400" dirty="0" err="1" smtClean="0"/>
              <a:t>atât</a:t>
            </a:r>
            <a:endParaRPr lang="en-US" sz="1400" dirty="0" smtClean="0"/>
          </a:p>
          <a:p>
            <a:r>
              <a:rPr lang="en-US" sz="1400" dirty="0" err="1" smtClean="0"/>
              <a:t>imaginea</a:t>
            </a:r>
            <a:r>
              <a:rPr lang="en-US" sz="1400" dirty="0" smtClean="0"/>
              <a:t> e </a:t>
            </a:r>
            <a:r>
              <a:rPr lang="en-US" sz="1400" dirty="0" err="1" smtClean="0"/>
              <a:t>mai</a:t>
            </a:r>
            <a:r>
              <a:rPr lang="en-US" sz="1400" dirty="0" smtClean="0"/>
              <a:t> </a:t>
            </a:r>
            <a:r>
              <a:rPr lang="en-US" sz="1400" dirty="0" err="1" smtClean="0"/>
              <a:t>clară</a:t>
            </a:r>
            <a:r>
              <a:rPr lang="en-US" sz="1400" dirty="0" smtClean="0"/>
              <a:t>.</a:t>
            </a:r>
          </a:p>
          <a:p>
            <a:r>
              <a:rPr lang="en-US" sz="1400" dirty="0" smtClean="0"/>
              <a:t>g) </a:t>
            </a:r>
            <a:r>
              <a:rPr lang="en-US" sz="1400" dirty="0" err="1" smtClean="0"/>
              <a:t>Viteza</a:t>
            </a:r>
            <a:r>
              <a:rPr lang="en-US" sz="1400" dirty="0" smtClean="0"/>
              <a:t> de </a:t>
            </a:r>
            <a:r>
              <a:rPr lang="en-US" sz="1400" dirty="0" err="1" smtClean="0"/>
              <a:t>afişare</a:t>
            </a:r>
            <a:r>
              <a:rPr lang="en-US" sz="1400" dirty="0" smtClean="0"/>
              <a:t> – </a:t>
            </a:r>
            <a:r>
              <a:rPr lang="en-US" sz="1400" dirty="0" err="1" smtClean="0"/>
              <a:t>viteza</a:t>
            </a:r>
            <a:r>
              <a:rPr lang="en-US" sz="1400" dirty="0" smtClean="0"/>
              <a:t> cu care se </a:t>
            </a:r>
            <a:r>
              <a:rPr lang="en-US" sz="1400" dirty="0" err="1" smtClean="0"/>
              <a:t>vor</a:t>
            </a:r>
            <a:r>
              <a:rPr lang="en-US" sz="1400" dirty="0" smtClean="0"/>
              <a:t> </a:t>
            </a:r>
            <a:r>
              <a:rPr lang="en-US" sz="1400" dirty="0" err="1" smtClean="0"/>
              <a:t>afişa</a:t>
            </a:r>
            <a:r>
              <a:rPr lang="en-US" sz="1400" dirty="0" smtClean="0"/>
              <a:t> </a:t>
            </a:r>
            <a:r>
              <a:rPr lang="en-US" sz="1400" dirty="0" err="1" smtClean="0"/>
              <a:t>imaginile</a:t>
            </a:r>
            <a:r>
              <a:rPr lang="en-US" sz="1400" dirty="0" smtClean="0"/>
              <a:t> </a:t>
            </a:r>
            <a:r>
              <a:rPr lang="en-US" sz="1400" dirty="0" err="1" smtClean="0"/>
              <a:t>pe</a:t>
            </a:r>
            <a:r>
              <a:rPr lang="en-US" sz="1400" dirty="0" smtClean="0"/>
              <a:t> </a:t>
            </a:r>
            <a:r>
              <a:rPr lang="en-US" sz="1400" dirty="0" err="1" smtClean="0"/>
              <a:t>ecran</a:t>
            </a:r>
            <a:r>
              <a:rPr lang="en-US" sz="1400" dirty="0" smtClean="0"/>
              <a:t> </a:t>
            </a:r>
            <a:r>
              <a:rPr lang="en-US" sz="1400" dirty="0" err="1" smtClean="0"/>
              <a:t>şi</a:t>
            </a:r>
            <a:r>
              <a:rPr lang="en-US" sz="1400" dirty="0" smtClean="0"/>
              <a:t> </a:t>
            </a:r>
            <a:r>
              <a:rPr lang="en-US" sz="1400" dirty="0" err="1" smtClean="0"/>
              <a:t>depinde</a:t>
            </a:r>
            <a:r>
              <a:rPr lang="en-US" sz="1400" dirty="0" smtClean="0"/>
              <a:t> de </a:t>
            </a:r>
            <a:r>
              <a:rPr lang="en-US" sz="1400" dirty="0" err="1" smtClean="0"/>
              <a:t>viteza</a:t>
            </a:r>
            <a:r>
              <a:rPr lang="en-US" sz="1400" dirty="0" smtClean="0"/>
              <a:t> cu care</a:t>
            </a:r>
          </a:p>
          <a:p>
            <a:r>
              <a:rPr lang="en-US" sz="1400" dirty="0" err="1" smtClean="0"/>
              <a:t>poate</a:t>
            </a:r>
            <a:r>
              <a:rPr lang="en-US" sz="1400" dirty="0" smtClean="0"/>
              <a:t> </a:t>
            </a:r>
            <a:r>
              <a:rPr lang="en-US" sz="1400" dirty="0" err="1" smtClean="0"/>
              <a:t>prelucra</a:t>
            </a:r>
            <a:r>
              <a:rPr lang="en-US" sz="1400" dirty="0" smtClean="0"/>
              <a:t> </a:t>
            </a:r>
            <a:r>
              <a:rPr lang="en-US" sz="1400" dirty="0" err="1" smtClean="0"/>
              <a:t>informaţia</a:t>
            </a:r>
            <a:r>
              <a:rPr lang="en-US" sz="1400" dirty="0" smtClean="0"/>
              <a:t> </a:t>
            </a:r>
            <a:r>
              <a:rPr lang="en-US" sz="1400" dirty="0" err="1" smtClean="0"/>
              <a:t>placa</a:t>
            </a:r>
            <a:r>
              <a:rPr lang="en-US" sz="1400" dirty="0" smtClean="0"/>
              <a:t> video </a:t>
            </a:r>
            <a:r>
              <a:rPr lang="en-US" sz="1400" dirty="0" err="1" smtClean="0"/>
              <a:t>şi</a:t>
            </a:r>
            <a:r>
              <a:rPr lang="en-US" sz="1400" dirty="0" smtClean="0"/>
              <a:t> de </a:t>
            </a:r>
            <a:r>
              <a:rPr lang="en-US" sz="1400" dirty="0" err="1" smtClean="0"/>
              <a:t>memoria</a:t>
            </a:r>
            <a:r>
              <a:rPr lang="en-US" sz="1400" dirty="0" smtClean="0"/>
              <a:t> RAM video.</a:t>
            </a:r>
          </a:p>
          <a:p>
            <a:r>
              <a:rPr lang="en-US" sz="1400" dirty="0" smtClean="0"/>
              <a:t>h) Din </a:t>
            </a:r>
            <a:r>
              <a:rPr lang="en-US" sz="1400" dirty="0" err="1" smtClean="0"/>
              <a:t>punct</a:t>
            </a:r>
            <a:r>
              <a:rPr lang="en-US" sz="1400" dirty="0" smtClean="0"/>
              <a:t> de </a:t>
            </a:r>
            <a:r>
              <a:rPr lang="en-US" sz="1400" dirty="0" err="1" smtClean="0"/>
              <a:t>vedere</a:t>
            </a:r>
            <a:r>
              <a:rPr lang="en-US" sz="1400" dirty="0" smtClean="0"/>
              <a:t> al </a:t>
            </a:r>
            <a:r>
              <a:rPr lang="en-US" sz="1400" dirty="0" err="1" smtClean="0"/>
              <a:t>tehnologiei</a:t>
            </a:r>
            <a:r>
              <a:rPr lang="en-US" sz="1400" dirty="0" smtClean="0"/>
              <a:t> de </a:t>
            </a:r>
            <a:r>
              <a:rPr lang="en-US" sz="1400" dirty="0" err="1" smtClean="0"/>
              <a:t>fabricaţie</a:t>
            </a:r>
            <a:r>
              <a:rPr lang="en-US" sz="1400" dirty="0" smtClean="0"/>
              <a:t> </a:t>
            </a:r>
            <a:r>
              <a:rPr lang="en-US" sz="1400" dirty="0" err="1" smtClean="0"/>
              <a:t>există</a:t>
            </a:r>
            <a:r>
              <a:rPr lang="en-US" sz="1400" dirty="0" smtClean="0"/>
              <a:t> </a:t>
            </a:r>
            <a:r>
              <a:rPr lang="en-US" sz="1400" dirty="0" err="1" smtClean="0"/>
              <a:t>două</a:t>
            </a:r>
            <a:r>
              <a:rPr lang="en-US" sz="1400" dirty="0" smtClean="0"/>
              <a:t> </a:t>
            </a:r>
            <a:r>
              <a:rPr lang="en-US" sz="1400" dirty="0" err="1" smtClean="0"/>
              <a:t>categorii</a:t>
            </a:r>
            <a:r>
              <a:rPr lang="en-US" sz="1400" dirty="0" smtClean="0"/>
              <a:t> de </a:t>
            </a:r>
            <a:r>
              <a:rPr lang="en-US" sz="1400" dirty="0" err="1" smtClean="0"/>
              <a:t>monitoare</a:t>
            </a:r>
            <a:r>
              <a:rPr lang="en-US" sz="1400" dirty="0" smtClean="0"/>
              <a:t>:</a:t>
            </a:r>
          </a:p>
          <a:p>
            <a:r>
              <a:rPr lang="en-US" sz="1400" dirty="0" smtClean="0"/>
              <a:t>- </a:t>
            </a:r>
            <a:r>
              <a:rPr lang="en-US" sz="1400" dirty="0" err="1" smtClean="0"/>
              <a:t>monitoare</a:t>
            </a:r>
            <a:r>
              <a:rPr lang="en-US" sz="1400" dirty="0" smtClean="0"/>
              <a:t> cu tub </a:t>
            </a:r>
            <a:r>
              <a:rPr lang="en-US" sz="1400" dirty="0" err="1" smtClean="0"/>
              <a:t>catodic</a:t>
            </a:r>
            <a:r>
              <a:rPr lang="en-US" sz="1400" dirty="0" smtClean="0"/>
              <a:t> (CRT – </a:t>
            </a:r>
            <a:r>
              <a:rPr lang="en-US" sz="1400" dirty="0" err="1" smtClean="0"/>
              <a:t>Cathodic</a:t>
            </a:r>
            <a:r>
              <a:rPr lang="en-US" sz="1400" dirty="0" smtClean="0"/>
              <a:t> Ray Tube) – </a:t>
            </a:r>
            <a:r>
              <a:rPr lang="en-US" sz="1400" dirty="0" err="1" smtClean="0"/>
              <a:t>utilizează</a:t>
            </a:r>
            <a:r>
              <a:rPr lang="en-US" sz="1400" dirty="0" smtClean="0"/>
              <a:t> o </a:t>
            </a:r>
            <a:r>
              <a:rPr lang="en-US" sz="1400" dirty="0" err="1" smtClean="0"/>
              <a:t>tehnologie</a:t>
            </a:r>
            <a:r>
              <a:rPr lang="en-US" sz="1400" dirty="0" smtClean="0"/>
              <a:t> de </a:t>
            </a:r>
            <a:r>
              <a:rPr lang="en-US" sz="1400" dirty="0" err="1" smtClean="0"/>
              <a:t>fabricaţie</a:t>
            </a:r>
            <a:endParaRPr lang="en-US" sz="1400" dirty="0" smtClean="0"/>
          </a:p>
          <a:p>
            <a:r>
              <a:rPr lang="en-US" sz="1400" dirty="0" err="1" smtClean="0"/>
              <a:t>asemănătoare</a:t>
            </a:r>
            <a:r>
              <a:rPr lang="en-US" sz="1400" dirty="0" smtClean="0"/>
              <a:t> cu </a:t>
            </a:r>
            <a:r>
              <a:rPr lang="en-US" sz="1400" dirty="0" err="1" smtClean="0"/>
              <a:t>cea</a:t>
            </a:r>
            <a:r>
              <a:rPr lang="en-US" sz="1400" dirty="0" smtClean="0"/>
              <a:t> a </a:t>
            </a:r>
            <a:r>
              <a:rPr lang="en-US" sz="1400" dirty="0" err="1" smtClean="0"/>
              <a:t>televizoarelor</a:t>
            </a:r>
            <a:r>
              <a:rPr lang="en-US" sz="1400" dirty="0" smtClean="0"/>
              <a:t>. O </a:t>
            </a:r>
            <a:r>
              <a:rPr lang="en-US" sz="1400" dirty="0" err="1" smtClean="0"/>
              <a:t>caracteristică</a:t>
            </a:r>
            <a:r>
              <a:rPr lang="en-US" sz="1400" dirty="0" smtClean="0"/>
              <a:t> </a:t>
            </a:r>
            <a:r>
              <a:rPr lang="en-US" sz="1400" dirty="0" err="1" smtClean="0"/>
              <a:t>importantă</a:t>
            </a:r>
            <a:r>
              <a:rPr lang="en-US" sz="1400" dirty="0" smtClean="0"/>
              <a:t> a </a:t>
            </a:r>
            <a:r>
              <a:rPr lang="en-US" sz="1400" dirty="0" err="1" smtClean="0"/>
              <a:t>monitoarelor</a:t>
            </a:r>
            <a:r>
              <a:rPr lang="en-US" sz="1400" dirty="0" smtClean="0"/>
              <a:t> CRT </a:t>
            </a:r>
            <a:r>
              <a:rPr lang="en-US" sz="1400" dirty="0" err="1" smtClean="0"/>
              <a:t>este</a:t>
            </a:r>
            <a:r>
              <a:rPr lang="en-US" sz="1400" dirty="0" smtClean="0"/>
              <a:t> rata</a:t>
            </a:r>
          </a:p>
          <a:p>
            <a:r>
              <a:rPr lang="en-US" sz="1400" dirty="0" smtClean="0"/>
              <a:t>de </a:t>
            </a:r>
            <a:r>
              <a:rPr lang="en-US" sz="1400" dirty="0" err="1" smtClean="0"/>
              <a:t>reîmprospătare</a:t>
            </a:r>
            <a:r>
              <a:rPr lang="en-US" sz="1400" dirty="0" smtClean="0"/>
              <a:t> (refresh rate) care </a:t>
            </a:r>
            <a:r>
              <a:rPr lang="en-US" sz="1400" dirty="0" err="1" smtClean="0"/>
              <a:t>reprezintă</a:t>
            </a:r>
            <a:r>
              <a:rPr lang="en-US" sz="1400" dirty="0" smtClean="0"/>
              <a:t> </a:t>
            </a:r>
            <a:r>
              <a:rPr lang="en-US" sz="1400" dirty="0" err="1" smtClean="0"/>
              <a:t>numărul</a:t>
            </a:r>
            <a:r>
              <a:rPr lang="en-US" sz="1400" dirty="0" smtClean="0"/>
              <a:t> de </a:t>
            </a:r>
            <a:r>
              <a:rPr lang="en-US" sz="1400" dirty="0" err="1" smtClean="0"/>
              <a:t>împrospătări</a:t>
            </a:r>
            <a:r>
              <a:rPr lang="en-US" sz="1400" dirty="0" smtClean="0"/>
              <a:t> a </a:t>
            </a:r>
            <a:r>
              <a:rPr lang="en-US" sz="1400" dirty="0" err="1" smtClean="0"/>
              <a:t>imaginii</a:t>
            </a:r>
            <a:r>
              <a:rPr lang="en-US" sz="1400" dirty="0" smtClean="0"/>
              <a:t> </a:t>
            </a:r>
            <a:r>
              <a:rPr lang="en-US" sz="1400" dirty="0" err="1" smtClean="0"/>
              <a:t>într</a:t>
            </a:r>
            <a:r>
              <a:rPr lang="en-US" sz="1400" dirty="0" smtClean="0"/>
              <a:t>-o</a:t>
            </a:r>
          </a:p>
          <a:p>
            <a:r>
              <a:rPr lang="en-US" sz="1400" dirty="0" err="1" smtClean="0"/>
              <a:t>secundă</a:t>
            </a:r>
            <a:r>
              <a:rPr lang="en-US" sz="1400" dirty="0" smtClean="0"/>
              <a:t> (</a:t>
            </a:r>
            <a:r>
              <a:rPr lang="en-US" sz="1400" dirty="0" err="1" smtClean="0"/>
              <a:t>trebuie</a:t>
            </a:r>
            <a:r>
              <a:rPr lang="en-US" sz="1400" dirty="0" smtClean="0"/>
              <a:t> </a:t>
            </a:r>
            <a:r>
              <a:rPr lang="en-US" sz="1400" dirty="0" err="1" smtClean="0"/>
              <a:t>să</a:t>
            </a:r>
            <a:r>
              <a:rPr lang="en-US" sz="1400" dirty="0" smtClean="0"/>
              <a:t> fie </a:t>
            </a:r>
            <a:r>
              <a:rPr lang="en-US" sz="1400" dirty="0" err="1" smtClean="0"/>
              <a:t>mai</a:t>
            </a:r>
            <a:r>
              <a:rPr lang="en-US" sz="1400" dirty="0" smtClean="0"/>
              <a:t> mare de 70 Hz);</a:t>
            </a:r>
          </a:p>
          <a:p>
            <a:r>
              <a:rPr lang="en-US" sz="1400" dirty="0" smtClean="0"/>
              <a:t>- </a:t>
            </a:r>
            <a:r>
              <a:rPr lang="en-US" sz="1400" dirty="0" err="1" smtClean="0"/>
              <a:t>monitoare</a:t>
            </a:r>
            <a:r>
              <a:rPr lang="en-US" sz="1400" dirty="0" smtClean="0"/>
              <a:t> cu </a:t>
            </a:r>
            <a:r>
              <a:rPr lang="en-US" sz="1400" dirty="0" err="1" smtClean="0"/>
              <a:t>afişaj</a:t>
            </a:r>
            <a:r>
              <a:rPr lang="en-US" sz="1400" dirty="0" smtClean="0"/>
              <a:t> cu </a:t>
            </a:r>
            <a:r>
              <a:rPr lang="en-US" sz="1400" dirty="0" err="1" smtClean="0"/>
              <a:t>cristale</a:t>
            </a:r>
            <a:r>
              <a:rPr lang="en-US" sz="1400" dirty="0" smtClean="0"/>
              <a:t> </a:t>
            </a:r>
            <a:r>
              <a:rPr lang="en-US" sz="1400" dirty="0" err="1" smtClean="0"/>
              <a:t>lichide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54102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97747" y="270457"/>
            <a:ext cx="6915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dirty="0" smtClean="0"/>
              <a:t>Cele mai bune monitoare</a:t>
            </a:r>
            <a:endParaRPr lang="ru-RU" sz="36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362309" y="1404770"/>
            <a:ext cx="2903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 Asus ROG Swift PG279Q</a:t>
            </a:r>
            <a:endParaRPr lang="ru-RU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097" y="1864226"/>
            <a:ext cx="3160277" cy="2426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Прямоугольник 4"/>
          <p:cNvSpPr/>
          <p:nvPr/>
        </p:nvSpPr>
        <p:spPr>
          <a:xfrm>
            <a:off x="8793656" y="943171"/>
            <a:ext cx="1739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Asus MG279Q</a:t>
            </a:r>
            <a:endParaRPr lang="en-US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352" y="1373655"/>
            <a:ext cx="4089043" cy="2706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Прямоугольник 6"/>
          <p:cNvSpPr/>
          <p:nvPr/>
        </p:nvSpPr>
        <p:spPr>
          <a:xfrm>
            <a:off x="4694276" y="2631417"/>
            <a:ext cx="1877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 Asus VG248QE</a:t>
            </a:r>
            <a:endParaRPr lang="ru-RU" b="1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663" y="3195677"/>
            <a:ext cx="3884122" cy="329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Прямоугольник 8"/>
          <p:cNvSpPr/>
          <p:nvPr/>
        </p:nvSpPr>
        <p:spPr>
          <a:xfrm>
            <a:off x="7275971" y="6549474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smtClean="0"/>
              <a:t>https://www.techreport.ro/cele-mai-bune-monitoare-de-gaming/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105130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850265" y="352924"/>
            <a:ext cx="52717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</a:t>
            </a:r>
            <a:r>
              <a:rPr lang="en-US" b="1" dirty="0" err="1" smtClean="0"/>
              <a:t>Imprimanta</a:t>
            </a:r>
            <a:r>
              <a:rPr lang="en-US" dirty="0" smtClean="0"/>
              <a:t> –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dispozitivul</a:t>
            </a:r>
            <a:r>
              <a:rPr lang="en-US" dirty="0" smtClean="0"/>
              <a:t> </a:t>
            </a:r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 err="1" smtClean="0"/>
              <a:t>realizează</a:t>
            </a:r>
            <a:r>
              <a:rPr lang="en-US" dirty="0" smtClean="0"/>
              <a:t> </a:t>
            </a:r>
            <a:r>
              <a:rPr lang="en-US" dirty="0" err="1" smtClean="0"/>
              <a:t>afişarea</a:t>
            </a:r>
            <a:r>
              <a:rPr lang="en-US" dirty="0" smtClean="0"/>
              <a:t> </a:t>
            </a:r>
            <a:r>
              <a:rPr lang="en-US" dirty="0" err="1" smtClean="0"/>
              <a:t>informaţiilor</a:t>
            </a:r>
            <a:r>
              <a:rPr lang="en-US" dirty="0" smtClean="0"/>
              <a:t> </a:t>
            </a:r>
            <a:r>
              <a:rPr lang="en-US" dirty="0" err="1" smtClean="0"/>
              <a:t>pe</a:t>
            </a:r>
            <a:r>
              <a:rPr lang="en-US" dirty="0" smtClean="0"/>
              <a:t> </a:t>
            </a:r>
            <a:r>
              <a:rPr lang="en-US" dirty="0" err="1" smtClean="0"/>
              <a:t>hârtie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Principalele</a:t>
            </a:r>
            <a:r>
              <a:rPr lang="en-US" dirty="0" smtClean="0"/>
              <a:t> </a:t>
            </a:r>
            <a:r>
              <a:rPr lang="en-US" dirty="0" err="1" smtClean="0"/>
              <a:t>caracteristici</a:t>
            </a:r>
            <a:r>
              <a:rPr lang="en-US" dirty="0" smtClean="0"/>
              <a:t> ale </a:t>
            </a:r>
            <a:r>
              <a:rPr lang="en-US" dirty="0" err="1" smtClean="0"/>
              <a:t>imprimantelor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94951" y="2061614"/>
            <a:ext cx="8439955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/>
              <a:t>Principalele</a:t>
            </a:r>
            <a:r>
              <a:rPr lang="en-US" sz="1600" dirty="0" smtClean="0"/>
              <a:t> </a:t>
            </a:r>
            <a:r>
              <a:rPr lang="en-US" sz="1600" dirty="0" err="1" smtClean="0"/>
              <a:t>caracteristici</a:t>
            </a:r>
            <a:r>
              <a:rPr lang="en-US" sz="1600" dirty="0" smtClean="0"/>
              <a:t> ale </a:t>
            </a:r>
            <a:r>
              <a:rPr lang="en-US" sz="1600" dirty="0" err="1" smtClean="0"/>
              <a:t>imprimantelor</a:t>
            </a:r>
            <a:r>
              <a:rPr lang="en-US" sz="1600" dirty="0" smtClean="0"/>
              <a:t> </a:t>
            </a:r>
            <a:r>
              <a:rPr lang="en-US" sz="1600" dirty="0" err="1" smtClean="0"/>
              <a:t>sunt</a:t>
            </a:r>
            <a:r>
              <a:rPr lang="en-US" sz="1600" dirty="0" smtClean="0"/>
              <a:t>:</a:t>
            </a:r>
          </a:p>
          <a:p>
            <a:r>
              <a:rPr lang="en-US" sz="1600" dirty="0" smtClean="0"/>
              <a:t>- </a:t>
            </a:r>
            <a:r>
              <a:rPr lang="en-US" sz="1600" dirty="0" err="1" smtClean="0"/>
              <a:t>viteza</a:t>
            </a:r>
            <a:r>
              <a:rPr lang="en-US" sz="1600" dirty="0" smtClean="0"/>
              <a:t> de </a:t>
            </a:r>
            <a:r>
              <a:rPr lang="en-US" sz="1600" dirty="0" err="1" smtClean="0"/>
              <a:t>tipărire</a:t>
            </a:r>
            <a:r>
              <a:rPr lang="en-US" sz="1600" dirty="0" smtClean="0"/>
              <a:t> – </a:t>
            </a:r>
            <a:r>
              <a:rPr lang="en-US" sz="1600" dirty="0" err="1" smtClean="0"/>
              <a:t>măsurată</a:t>
            </a:r>
            <a:r>
              <a:rPr lang="en-US" sz="1600" dirty="0" smtClean="0"/>
              <a:t> </a:t>
            </a:r>
            <a:r>
              <a:rPr lang="en-US" sz="1600" dirty="0" err="1" smtClean="0"/>
              <a:t>în</a:t>
            </a:r>
            <a:r>
              <a:rPr lang="en-US" sz="1600" dirty="0" smtClean="0"/>
              <a:t> cps </a:t>
            </a:r>
            <a:r>
              <a:rPr lang="en-US" sz="1600" dirty="0" err="1" smtClean="0"/>
              <a:t>sau</a:t>
            </a:r>
            <a:r>
              <a:rPr lang="en-US" sz="1600" dirty="0" smtClean="0"/>
              <a:t> ppm;</a:t>
            </a:r>
          </a:p>
          <a:p>
            <a:r>
              <a:rPr lang="en-US" sz="1600" dirty="0" smtClean="0"/>
              <a:t>- </a:t>
            </a:r>
            <a:r>
              <a:rPr lang="en-US" sz="1600" dirty="0" err="1" smtClean="0"/>
              <a:t>rezoluţia</a:t>
            </a:r>
            <a:r>
              <a:rPr lang="en-US" sz="1600" dirty="0" smtClean="0"/>
              <a:t> – </a:t>
            </a:r>
            <a:r>
              <a:rPr lang="en-US" sz="1600" dirty="0" err="1" smtClean="0"/>
              <a:t>exprimată</a:t>
            </a:r>
            <a:r>
              <a:rPr lang="en-US" sz="1600" dirty="0" smtClean="0"/>
              <a:t> </a:t>
            </a:r>
            <a:r>
              <a:rPr lang="en-US" sz="1600" dirty="0" err="1" smtClean="0"/>
              <a:t>în</a:t>
            </a:r>
            <a:r>
              <a:rPr lang="en-US" sz="1600" dirty="0" smtClean="0"/>
              <a:t> </a:t>
            </a:r>
            <a:r>
              <a:rPr lang="en-US" sz="1600" dirty="0" err="1" smtClean="0"/>
              <a:t>număr</a:t>
            </a:r>
            <a:r>
              <a:rPr lang="en-US" sz="1600" dirty="0" smtClean="0"/>
              <a:t> de </a:t>
            </a:r>
            <a:r>
              <a:rPr lang="en-US" sz="1600" dirty="0" err="1" smtClean="0"/>
              <a:t>puncte</a:t>
            </a:r>
            <a:r>
              <a:rPr lang="en-US" sz="1600" dirty="0" smtClean="0"/>
              <a:t> de imagine </a:t>
            </a:r>
            <a:r>
              <a:rPr lang="en-US" sz="1600" dirty="0" err="1" smtClean="0"/>
              <a:t>pe</a:t>
            </a:r>
            <a:r>
              <a:rPr lang="en-US" sz="1600" dirty="0" smtClean="0"/>
              <a:t> inch (dpi – dots per inch);</a:t>
            </a:r>
          </a:p>
          <a:p>
            <a:r>
              <a:rPr lang="en-US" sz="1600" dirty="0" smtClean="0"/>
              <a:t>- </a:t>
            </a:r>
            <a:r>
              <a:rPr lang="en-US" sz="1600" dirty="0" err="1" smtClean="0"/>
              <a:t>posibilitatea</a:t>
            </a:r>
            <a:r>
              <a:rPr lang="en-US" sz="1600" dirty="0" smtClean="0"/>
              <a:t> de a </a:t>
            </a:r>
            <a:r>
              <a:rPr lang="en-US" sz="1600" dirty="0" err="1" smtClean="0"/>
              <a:t>tipări</a:t>
            </a:r>
            <a:r>
              <a:rPr lang="en-US" sz="1600" dirty="0" smtClean="0"/>
              <a:t> text </a:t>
            </a:r>
            <a:r>
              <a:rPr lang="en-US" sz="1600" dirty="0" err="1" smtClean="0"/>
              <a:t>şi</a:t>
            </a:r>
            <a:r>
              <a:rPr lang="en-US" sz="1600" dirty="0" smtClean="0"/>
              <a:t> </a:t>
            </a:r>
            <a:r>
              <a:rPr lang="en-US" sz="1600" dirty="0" err="1" smtClean="0"/>
              <a:t>grafică</a:t>
            </a:r>
            <a:r>
              <a:rPr lang="en-US" sz="1600" dirty="0" smtClean="0"/>
              <a:t> </a:t>
            </a:r>
            <a:r>
              <a:rPr lang="en-US" sz="1600" dirty="0" err="1" smtClean="0"/>
              <a:t>sau</a:t>
            </a:r>
            <a:r>
              <a:rPr lang="en-US" sz="1600" dirty="0" smtClean="0"/>
              <a:t> </a:t>
            </a:r>
            <a:r>
              <a:rPr lang="en-US" sz="1600" dirty="0" err="1" smtClean="0"/>
              <a:t>numai</a:t>
            </a:r>
            <a:r>
              <a:rPr lang="en-US" sz="1600" dirty="0" smtClean="0"/>
              <a:t> text;</a:t>
            </a:r>
          </a:p>
          <a:p>
            <a:r>
              <a:rPr lang="en-US" sz="1600" dirty="0" smtClean="0"/>
              <a:t>- </a:t>
            </a:r>
            <a:r>
              <a:rPr lang="en-US" sz="1600" dirty="0" err="1" smtClean="0"/>
              <a:t>dimensiunea</a:t>
            </a:r>
            <a:r>
              <a:rPr lang="en-US" sz="1600" dirty="0" smtClean="0"/>
              <a:t> </a:t>
            </a:r>
            <a:r>
              <a:rPr lang="en-US" sz="1600" dirty="0" err="1" smtClean="0"/>
              <a:t>maximă</a:t>
            </a:r>
            <a:r>
              <a:rPr lang="en-US" sz="1600" dirty="0" smtClean="0"/>
              <a:t> a </a:t>
            </a:r>
            <a:r>
              <a:rPr lang="en-US" sz="1600" dirty="0" err="1" smtClean="0"/>
              <a:t>hârtiei</a:t>
            </a:r>
            <a:r>
              <a:rPr lang="en-US" sz="1600" dirty="0" smtClean="0"/>
              <a:t>: A3, A4, A5 etc.;</a:t>
            </a:r>
          </a:p>
          <a:p>
            <a:r>
              <a:rPr lang="en-US" sz="1600" dirty="0" smtClean="0"/>
              <a:t>- </a:t>
            </a:r>
            <a:r>
              <a:rPr lang="en-US" sz="1600" dirty="0" err="1" smtClean="0"/>
              <a:t>memoria</a:t>
            </a:r>
            <a:r>
              <a:rPr lang="en-US" sz="1600" dirty="0" smtClean="0"/>
              <a:t> </a:t>
            </a:r>
            <a:r>
              <a:rPr lang="en-US" sz="1600" dirty="0" err="1" smtClean="0"/>
              <a:t>imprimantei</a:t>
            </a:r>
            <a:r>
              <a:rPr lang="en-US" sz="1600" dirty="0" smtClean="0"/>
              <a:t> – </a:t>
            </a:r>
            <a:r>
              <a:rPr lang="en-US" sz="1600" dirty="0" err="1" smtClean="0"/>
              <a:t>stochează</a:t>
            </a:r>
            <a:r>
              <a:rPr lang="en-US" sz="1600" dirty="0" smtClean="0"/>
              <a:t> </a:t>
            </a:r>
            <a:r>
              <a:rPr lang="en-US" sz="1600" dirty="0" err="1" smtClean="0"/>
              <a:t>informaţiile</a:t>
            </a:r>
            <a:r>
              <a:rPr lang="en-US" sz="1600" dirty="0" smtClean="0"/>
              <a:t> </a:t>
            </a:r>
            <a:r>
              <a:rPr lang="en-US" sz="1600" dirty="0" err="1" smtClean="0"/>
              <a:t>ce</a:t>
            </a:r>
            <a:r>
              <a:rPr lang="en-US" sz="1600" dirty="0" smtClean="0"/>
              <a:t> </a:t>
            </a:r>
            <a:r>
              <a:rPr lang="en-US" sz="1600" dirty="0" err="1" smtClean="0"/>
              <a:t>urmează</a:t>
            </a:r>
            <a:r>
              <a:rPr lang="en-US" sz="1600" dirty="0" smtClean="0"/>
              <a:t> a fi </a:t>
            </a:r>
            <a:r>
              <a:rPr lang="en-US" sz="1600" dirty="0" err="1" smtClean="0"/>
              <a:t>tipărite</a:t>
            </a:r>
            <a:r>
              <a:rPr lang="en-US" sz="1600" dirty="0" smtClean="0"/>
              <a:t>.</a:t>
            </a:r>
          </a:p>
          <a:p>
            <a:r>
              <a:rPr lang="en-US" sz="1600" dirty="0" err="1" smtClean="0"/>
              <a:t>În</a:t>
            </a:r>
            <a:r>
              <a:rPr lang="en-US" sz="1600" dirty="0" smtClean="0"/>
              <a:t> </a:t>
            </a:r>
            <a:r>
              <a:rPr lang="en-US" sz="1600" dirty="0" err="1" smtClean="0"/>
              <a:t>funcţie</a:t>
            </a:r>
            <a:r>
              <a:rPr lang="en-US" sz="1600" dirty="0" smtClean="0"/>
              <a:t> de </a:t>
            </a:r>
            <a:r>
              <a:rPr lang="en-US" sz="1600" dirty="0" err="1" smtClean="0"/>
              <a:t>principiul</a:t>
            </a:r>
            <a:r>
              <a:rPr lang="en-US" sz="1600" dirty="0" smtClean="0"/>
              <a:t> de </a:t>
            </a:r>
            <a:r>
              <a:rPr lang="en-US" sz="1600" dirty="0" err="1" smtClean="0"/>
              <a:t>funcţionare</a:t>
            </a:r>
            <a:r>
              <a:rPr lang="en-US" sz="1600" dirty="0" smtClean="0"/>
              <a:t> </a:t>
            </a:r>
            <a:r>
              <a:rPr lang="en-US" sz="1600" dirty="0" err="1" smtClean="0"/>
              <a:t>există</a:t>
            </a:r>
            <a:r>
              <a:rPr lang="en-US" sz="1600" dirty="0" smtClean="0"/>
              <a:t>:</a:t>
            </a:r>
          </a:p>
          <a:p>
            <a:r>
              <a:rPr lang="en-US" sz="1600" dirty="0" smtClean="0"/>
              <a:t>a</a:t>
            </a:r>
            <a:r>
              <a:rPr lang="en-US" sz="1600" b="1" dirty="0" smtClean="0"/>
              <a:t>) </a:t>
            </a:r>
            <a:r>
              <a:rPr lang="en-US" sz="1600" b="1" dirty="0" err="1" smtClean="0"/>
              <a:t>imprimante</a:t>
            </a:r>
            <a:r>
              <a:rPr lang="en-US" sz="1600" b="1" dirty="0" smtClean="0"/>
              <a:t> cu impact </a:t>
            </a:r>
            <a:r>
              <a:rPr lang="en-US" sz="1600" dirty="0" smtClean="0"/>
              <a:t>(</a:t>
            </a:r>
            <a:r>
              <a:rPr lang="en-US" sz="1600" dirty="0" err="1" smtClean="0"/>
              <a:t>matriceale</a:t>
            </a:r>
            <a:r>
              <a:rPr lang="en-US" sz="1600" dirty="0" smtClean="0"/>
              <a:t>) – </a:t>
            </a:r>
            <a:r>
              <a:rPr lang="en-US" sz="1600" dirty="0" err="1" smtClean="0"/>
              <a:t>tipărirea</a:t>
            </a:r>
            <a:r>
              <a:rPr lang="en-US" sz="1600" dirty="0" smtClean="0"/>
              <a:t> se </a:t>
            </a:r>
            <a:r>
              <a:rPr lang="en-US" sz="1600" dirty="0" err="1" smtClean="0"/>
              <a:t>realizează</a:t>
            </a:r>
            <a:r>
              <a:rPr lang="en-US" sz="1600" dirty="0" smtClean="0"/>
              <a:t> </a:t>
            </a:r>
            <a:r>
              <a:rPr lang="en-US" sz="1600" dirty="0" err="1" smtClean="0"/>
              <a:t>prin</a:t>
            </a:r>
            <a:r>
              <a:rPr lang="en-US" sz="1600" dirty="0" smtClean="0"/>
              <a:t> </a:t>
            </a:r>
            <a:r>
              <a:rPr lang="en-US" sz="1600" dirty="0" err="1" smtClean="0"/>
              <a:t>impactul</a:t>
            </a:r>
            <a:r>
              <a:rPr lang="en-US" sz="1600" dirty="0" smtClean="0"/>
              <a:t> </a:t>
            </a:r>
            <a:r>
              <a:rPr lang="en-US" sz="1600" dirty="0" err="1" smtClean="0"/>
              <a:t>unui</a:t>
            </a:r>
            <a:r>
              <a:rPr lang="en-US" sz="1600" dirty="0" smtClean="0"/>
              <a:t> cap de </a:t>
            </a:r>
            <a:r>
              <a:rPr lang="en-US" sz="1600" dirty="0" err="1" smtClean="0"/>
              <a:t>scriere</a:t>
            </a:r>
            <a:endParaRPr lang="en-US" sz="1600" dirty="0" smtClean="0"/>
          </a:p>
          <a:p>
            <a:r>
              <a:rPr lang="en-US" sz="1600" dirty="0" err="1" smtClean="0"/>
              <a:t>asupra</a:t>
            </a:r>
            <a:r>
              <a:rPr lang="en-US" sz="1600" dirty="0" smtClean="0"/>
              <a:t> </a:t>
            </a:r>
            <a:r>
              <a:rPr lang="en-US" sz="1600" dirty="0" err="1" smtClean="0"/>
              <a:t>unei</a:t>
            </a:r>
            <a:r>
              <a:rPr lang="en-US" sz="1600" dirty="0" smtClean="0"/>
              <a:t> </a:t>
            </a:r>
            <a:r>
              <a:rPr lang="en-US" sz="1600" dirty="0" err="1" smtClean="0"/>
              <a:t>benzi</a:t>
            </a:r>
            <a:r>
              <a:rPr lang="en-US" sz="1600" dirty="0" smtClean="0"/>
              <a:t> </a:t>
            </a:r>
            <a:r>
              <a:rPr lang="en-US" sz="1600" dirty="0" err="1" smtClean="0"/>
              <a:t>tuşate</a:t>
            </a:r>
            <a:r>
              <a:rPr lang="en-US" sz="1600" dirty="0" smtClean="0"/>
              <a:t>, </a:t>
            </a:r>
            <a:r>
              <a:rPr lang="en-US" sz="1600" dirty="0" err="1" smtClean="0"/>
              <a:t>sunt</a:t>
            </a:r>
            <a:r>
              <a:rPr lang="en-US" sz="1600" dirty="0" smtClean="0"/>
              <a:t> </a:t>
            </a:r>
            <a:r>
              <a:rPr lang="en-US" sz="1600" dirty="0" err="1" smtClean="0"/>
              <a:t>ieftine</a:t>
            </a:r>
            <a:r>
              <a:rPr lang="en-US" sz="1600" dirty="0" smtClean="0"/>
              <a:t>, </a:t>
            </a:r>
            <a:r>
              <a:rPr lang="en-US" sz="1600" dirty="0" err="1" smtClean="0"/>
              <a:t>oferă</a:t>
            </a:r>
            <a:r>
              <a:rPr lang="en-US" sz="1600" dirty="0" smtClean="0"/>
              <a:t> o </a:t>
            </a:r>
            <a:r>
              <a:rPr lang="en-US" sz="1600" dirty="0" err="1" smtClean="0"/>
              <a:t>calitate</a:t>
            </a:r>
            <a:r>
              <a:rPr lang="en-US" sz="1600" dirty="0" smtClean="0"/>
              <a:t> </a:t>
            </a:r>
            <a:r>
              <a:rPr lang="en-US" sz="1600" dirty="0" err="1" smtClean="0"/>
              <a:t>scăzută</a:t>
            </a:r>
            <a:r>
              <a:rPr lang="en-US" sz="1600" dirty="0" smtClean="0"/>
              <a:t>, </a:t>
            </a:r>
            <a:r>
              <a:rPr lang="en-US" sz="1600" dirty="0" err="1" smtClean="0"/>
              <a:t>sunt</a:t>
            </a:r>
            <a:r>
              <a:rPr lang="en-US" sz="1600" dirty="0" smtClean="0"/>
              <a:t> </a:t>
            </a:r>
            <a:r>
              <a:rPr lang="en-US" sz="1600" dirty="0" err="1" smtClean="0"/>
              <a:t>zgomotoase</a:t>
            </a:r>
            <a:r>
              <a:rPr lang="en-US" sz="1600" dirty="0" smtClean="0"/>
              <a:t>;</a:t>
            </a:r>
          </a:p>
          <a:p>
            <a:r>
              <a:rPr lang="en-US" sz="1600" dirty="0" smtClean="0"/>
              <a:t>b</a:t>
            </a:r>
            <a:r>
              <a:rPr lang="en-US" sz="1600" b="1" dirty="0" smtClean="0"/>
              <a:t>) </a:t>
            </a:r>
            <a:r>
              <a:rPr lang="en-US" sz="1600" b="1" dirty="0" err="1" smtClean="0"/>
              <a:t>imprimante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fără</a:t>
            </a:r>
            <a:r>
              <a:rPr lang="en-US" sz="1600" b="1" dirty="0" smtClean="0"/>
              <a:t> impact</a:t>
            </a:r>
            <a:r>
              <a:rPr lang="en-US" sz="1600" dirty="0" smtClean="0"/>
              <a:t>:</a:t>
            </a:r>
          </a:p>
          <a:p>
            <a:r>
              <a:rPr lang="en-US" sz="1600" dirty="0" smtClean="0"/>
              <a:t>- laser – </a:t>
            </a:r>
            <a:r>
              <a:rPr lang="en-US" sz="1600" dirty="0" err="1" smtClean="0"/>
              <a:t>imagini</a:t>
            </a:r>
            <a:r>
              <a:rPr lang="en-US" sz="1600" dirty="0" smtClean="0"/>
              <a:t> </a:t>
            </a:r>
            <a:r>
              <a:rPr lang="en-US" sz="1600" dirty="0" err="1" smtClean="0"/>
              <a:t>alb-negru</a:t>
            </a:r>
            <a:r>
              <a:rPr lang="en-US" sz="1600" dirty="0" smtClean="0"/>
              <a:t> </a:t>
            </a:r>
            <a:r>
              <a:rPr lang="en-US" sz="1600" dirty="0" err="1" smtClean="0"/>
              <a:t>şi</a:t>
            </a:r>
            <a:r>
              <a:rPr lang="en-US" sz="1600" dirty="0" smtClean="0"/>
              <a:t> color de o </a:t>
            </a:r>
            <a:r>
              <a:rPr lang="en-US" sz="1600" dirty="0" err="1" smtClean="0"/>
              <a:t>calitate</a:t>
            </a:r>
            <a:r>
              <a:rPr lang="en-US" sz="1600" dirty="0" smtClean="0"/>
              <a:t> </a:t>
            </a:r>
            <a:r>
              <a:rPr lang="en-US" sz="1600" dirty="0" err="1" smtClean="0"/>
              <a:t>foarte</a:t>
            </a:r>
            <a:r>
              <a:rPr lang="en-US" sz="1600" dirty="0" smtClean="0"/>
              <a:t> </a:t>
            </a:r>
            <a:r>
              <a:rPr lang="en-US" sz="1600" dirty="0" err="1" smtClean="0"/>
              <a:t>bună</a:t>
            </a:r>
            <a:r>
              <a:rPr lang="en-US" sz="1600" dirty="0" smtClean="0"/>
              <a:t>, au </a:t>
            </a:r>
            <a:r>
              <a:rPr lang="en-US" sz="1600" dirty="0" err="1" smtClean="0"/>
              <a:t>viteză</a:t>
            </a:r>
            <a:r>
              <a:rPr lang="en-US" sz="1600" dirty="0" smtClean="0"/>
              <a:t> de </a:t>
            </a:r>
            <a:r>
              <a:rPr lang="en-US" sz="1600" dirty="0" err="1" smtClean="0"/>
              <a:t>tipărire</a:t>
            </a:r>
            <a:r>
              <a:rPr lang="en-US" sz="1600" dirty="0" smtClean="0"/>
              <a:t> mare (4-20</a:t>
            </a:r>
          </a:p>
          <a:p>
            <a:r>
              <a:rPr lang="en-US" sz="1600" dirty="0" smtClean="0"/>
              <a:t>ppm), </a:t>
            </a:r>
            <a:r>
              <a:rPr lang="en-US" sz="1600" dirty="0" err="1" smtClean="0"/>
              <a:t>sunt</a:t>
            </a:r>
            <a:r>
              <a:rPr lang="en-US" sz="1600" dirty="0" smtClean="0"/>
              <a:t> </a:t>
            </a:r>
            <a:r>
              <a:rPr lang="en-US" sz="1600" dirty="0" err="1" smtClean="0"/>
              <a:t>scumpe</a:t>
            </a:r>
            <a:r>
              <a:rPr lang="en-US" sz="1600" dirty="0" smtClean="0"/>
              <a:t> (</a:t>
            </a:r>
            <a:r>
              <a:rPr lang="en-US" sz="1600" dirty="0" err="1" smtClean="0"/>
              <a:t>consumabilele</a:t>
            </a:r>
            <a:r>
              <a:rPr lang="en-US" sz="1600" dirty="0" smtClean="0"/>
              <a:t>) etc.</a:t>
            </a:r>
          </a:p>
          <a:p>
            <a:r>
              <a:rPr lang="en-US" sz="1600" dirty="0" smtClean="0"/>
              <a:t>- cu jet de </a:t>
            </a:r>
            <a:r>
              <a:rPr lang="en-US" sz="1600" dirty="0" err="1" smtClean="0"/>
              <a:t>cerneală</a:t>
            </a:r>
            <a:r>
              <a:rPr lang="en-US" sz="1600" dirty="0" smtClean="0"/>
              <a:t> (ink jet printers) – </a:t>
            </a:r>
            <a:r>
              <a:rPr lang="en-US" sz="1600" dirty="0" err="1" smtClean="0"/>
              <a:t>capul</a:t>
            </a:r>
            <a:r>
              <a:rPr lang="en-US" sz="1600" dirty="0" smtClean="0"/>
              <a:t> de </a:t>
            </a:r>
            <a:r>
              <a:rPr lang="en-US" sz="1600" dirty="0" err="1" smtClean="0"/>
              <a:t>scriere</a:t>
            </a:r>
            <a:r>
              <a:rPr lang="en-US" sz="1600" dirty="0" smtClean="0"/>
              <a:t> </a:t>
            </a:r>
            <a:r>
              <a:rPr lang="en-US" sz="1600" dirty="0" err="1" smtClean="0"/>
              <a:t>baleiază</a:t>
            </a:r>
            <a:r>
              <a:rPr lang="en-US" sz="1600" dirty="0" smtClean="0"/>
              <a:t> </a:t>
            </a:r>
            <a:r>
              <a:rPr lang="en-US" sz="1600" dirty="0" err="1" smtClean="0"/>
              <a:t>foaia</a:t>
            </a:r>
            <a:r>
              <a:rPr lang="en-US" sz="1600" dirty="0" smtClean="0"/>
              <a:t> de </a:t>
            </a:r>
            <a:r>
              <a:rPr lang="en-US" sz="1600" dirty="0" err="1" smtClean="0"/>
              <a:t>hârtie</a:t>
            </a:r>
            <a:r>
              <a:rPr lang="en-US" sz="1600" dirty="0" smtClean="0"/>
              <a:t> </a:t>
            </a:r>
            <a:r>
              <a:rPr lang="en-US" sz="1600" dirty="0" err="1" smtClean="0"/>
              <a:t>linie</a:t>
            </a:r>
            <a:r>
              <a:rPr lang="en-US" sz="1600" dirty="0" smtClean="0"/>
              <a:t> cu </a:t>
            </a:r>
            <a:r>
              <a:rPr lang="en-US" sz="1600" dirty="0" err="1" smtClean="0"/>
              <a:t>linie</a:t>
            </a:r>
            <a:endParaRPr lang="en-US" sz="1600" dirty="0" smtClean="0"/>
          </a:p>
          <a:p>
            <a:r>
              <a:rPr lang="en-US" sz="1600" dirty="0" err="1" smtClean="0"/>
              <a:t>pulverizând</a:t>
            </a:r>
            <a:r>
              <a:rPr lang="en-US" sz="1600" dirty="0" smtClean="0"/>
              <a:t> </a:t>
            </a:r>
            <a:r>
              <a:rPr lang="en-US" sz="1600" dirty="0" err="1" smtClean="0"/>
              <a:t>cerneala</a:t>
            </a:r>
            <a:r>
              <a:rPr lang="en-US" sz="1600" dirty="0" smtClean="0"/>
              <a:t>, </a:t>
            </a:r>
            <a:r>
              <a:rPr lang="en-US" sz="1600" dirty="0" err="1" smtClean="0"/>
              <a:t>viteză</a:t>
            </a:r>
            <a:r>
              <a:rPr lang="en-US" sz="1600" dirty="0" smtClean="0"/>
              <a:t> </a:t>
            </a:r>
            <a:r>
              <a:rPr lang="en-US" sz="1600" dirty="0" err="1" smtClean="0"/>
              <a:t>mai</a:t>
            </a:r>
            <a:r>
              <a:rPr lang="en-US" sz="1600" dirty="0" smtClean="0"/>
              <a:t> </a:t>
            </a:r>
            <a:r>
              <a:rPr lang="en-US" sz="1600" dirty="0" err="1" smtClean="0"/>
              <a:t>mică</a:t>
            </a:r>
            <a:r>
              <a:rPr lang="en-US" sz="1600" dirty="0" smtClean="0"/>
              <a:t> de </a:t>
            </a:r>
            <a:r>
              <a:rPr lang="en-US" sz="1600" dirty="0" err="1" smtClean="0"/>
              <a:t>scriere</a:t>
            </a:r>
            <a:r>
              <a:rPr lang="en-US" sz="1600" dirty="0" smtClean="0"/>
              <a:t>, </a:t>
            </a:r>
            <a:r>
              <a:rPr lang="en-US" sz="1600" dirty="0" err="1" smtClean="0"/>
              <a:t>calitate</a:t>
            </a:r>
            <a:r>
              <a:rPr lang="en-US" sz="1600" dirty="0" smtClean="0"/>
              <a:t> </a:t>
            </a:r>
            <a:r>
              <a:rPr lang="en-US" sz="1600" dirty="0" err="1" smtClean="0"/>
              <a:t>bună</a:t>
            </a:r>
            <a:endParaRPr lang="ru-RU" sz="16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906" y="2994798"/>
            <a:ext cx="3046189" cy="2489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483" y="643805"/>
            <a:ext cx="3230518" cy="1495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0393251" y="953088"/>
            <a:ext cx="1798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 smtClean="0"/>
              <a:t>Cu impact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9040970" y="5710365"/>
            <a:ext cx="2009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 smtClean="0"/>
              <a:t>Fără impact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55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760112" y="269108"/>
            <a:ext cx="9753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Plotter</a:t>
            </a:r>
            <a:r>
              <a:rPr lang="en-US" dirty="0" smtClean="0"/>
              <a:t> – </a:t>
            </a:r>
            <a:r>
              <a:rPr lang="en-US" dirty="0" err="1" smtClean="0"/>
              <a:t>dispozitiv</a:t>
            </a:r>
            <a:r>
              <a:rPr lang="en-US" dirty="0" smtClean="0"/>
              <a:t> </a:t>
            </a:r>
            <a:r>
              <a:rPr lang="en-US" dirty="0" err="1" smtClean="0"/>
              <a:t>asemănător</a:t>
            </a:r>
            <a:r>
              <a:rPr lang="en-US" dirty="0" smtClean="0"/>
              <a:t> </a:t>
            </a:r>
            <a:r>
              <a:rPr lang="en-US" dirty="0" err="1" smtClean="0"/>
              <a:t>imprimantei</a:t>
            </a:r>
            <a:r>
              <a:rPr lang="en-US" dirty="0" smtClean="0"/>
              <a:t> </a:t>
            </a:r>
            <a:r>
              <a:rPr lang="en-US" dirty="0" err="1" smtClean="0"/>
              <a:t>dar</a:t>
            </a:r>
            <a:r>
              <a:rPr lang="en-US" dirty="0" smtClean="0"/>
              <a:t> </a:t>
            </a:r>
            <a:r>
              <a:rPr lang="en-US" dirty="0" err="1" smtClean="0"/>
              <a:t>hârtia</a:t>
            </a:r>
            <a:r>
              <a:rPr lang="en-US" dirty="0" smtClean="0"/>
              <a:t> </a:t>
            </a:r>
            <a:r>
              <a:rPr lang="en-US" dirty="0" err="1" smtClean="0"/>
              <a:t>poate</a:t>
            </a:r>
            <a:r>
              <a:rPr lang="en-US" dirty="0" smtClean="0"/>
              <a:t> fi </a:t>
            </a:r>
            <a:r>
              <a:rPr lang="en-US" dirty="0" err="1" smtClean="0"/>
              <a:t>parcursă</a:t>
            </a:r>
            <a:r>
              <a:rPr lang="en-US" dirty="0" smtClean="0"/>
              <a:t> </a:t>
            </a:r>
            <a:r>
              <a:rPr lang="en-US" dirty="0" err="1" smtClean="0"/>
              <a:t>în</a:t>
            </a:r>
            <a:r>
              <a:rPr lang="en-US" dirty="0" smtClean="0"/>
              <a:t> </a:t>
            </a:r>
            <a:r>
              <a:rPr lang="en-US" dirty="0" err="1" smtClean="0"/>
              <a:t>ambele</a:t>
            </a:r>
            <a:r>
              <a:rPr lang="en-US" dirty="0" smtClean="0"/>
              <a:t> </a:t>
            </a:r>
            <a:r>
              <a:rPr lang="en-US" dirty="0" err="1" smtClean="0"/>
              <a:t>sensuri</a:t>
            </a:r>
            <a:r>
              <a:rPr lang="en-US" dirty="0" smtClean="0"/>
              <a:t>,</a:t>
            </a:r>
          </a:p>
          <a:p>
            <a:r>
              <a:rPr lang="en-US" dirty="0" err="1" smtClean="0"/>
              <a:t>acceptă</a:t>
            </a:r>
            <a:r>
              <a:rPr lang="en-US" dirty="0" smtClean="0"/>
              <a:t> </a:t>
            </a:r>
            <a:r>
              <a:rPr lang="en-US" dirty="0" err="1" smtClean="0"/>
              <a:t>formate</a:t>
            </a:r>
            <a:r>
              <a:rPr lang="en-US" dirty="0" smtClean="0"/>
              <a:t> </a:t>
            </a:r>
            <a:r>
              <a:rPr lang="en-US" dirty="0" err="1" smtClean="0"/>
              <a:t>mari</a:t>
            </a:r>
            <a:r>
              <a:rPr lang="en-US" dirty="0" smtClean="0"/>
              <a:t> de </a:t>
            </a:r>
            <a:r>
              <a:rPr lang="en-US" dirty="0" err="1" smtClean="0"/>
              <a:t>hârtie</a:t>
            </a:r>
            <a:r>
              <a:rPr lang="en-US" dirty="0" smtClean="0"/>
              <a:t> </a:t>
            </a:r>
            <a:r>
              <a:rPr lang="en-US" dirty="0" err="1" smtClean="0"/>
              <a:t>şi</a:t>
            </a:r>
            <a:r>
              <a:rPr lang="en-US" dirty="0" smtClean="0"/>
              <a:t> </a:t>
            </a:r>
            <a:r>
              <a:rPr lang="en-US" dirty="0" err="1" smtClean="0"/>
              <a:t>precizia</a:t>
            </a:r>
            <a:r>
              <a:rPr lang="en-US" dirty="0" smtClean="0"/>
              <a:t> </a:t>
            </a:r>
            <a:r>
              <a:rPr lang="en-US" dirty="0" err="1" smtClean="0"/>
              <a:t>desenelor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foarte</a:t>
            </a:r>
            <a:r>
              <a:rPr lang="en-US" dirty="0" smtClean="0"/>
              <a:t> mare. Este </a:t>
            </a:r>
            <a:r>
              <a:rPr lang="en-US" dirty="0" err="1" smtClean="0"/>
              <a:t>folosită</a:t>
            </a:r>
            <a:r>
              <a:rPr lang="en-US" dirty="0" smtClean="0"/>
              <a:t> </a:t>
            </a:r>
            <a:r>
              <a:rPr lang="en-US" dirty="0" err="1" smtClean="0"/>
              <a:t>pentru</a:t>
            </a:r>
            <a:r>
              <a:rPr lang="en-US" dirty="0" smtClean="0"/>
              <a:t> </a:t>
            </a:r>
            <a:r>
              <a:rPr lang="en-US" dirty="0" err="1" smtClean="0"/>
              <a:t>schiţe</a:t>
            </a:r>
            <a:r>
              <a:rPr lang="en-US" dirty="0" smtClean="0"/>
              <a:t>,</a:t>
            </a:r>
          </a:p>
          <a:p>
            <a:r>
              <a:rPr lang="en-US" dirty="0" err="1" smtClean="0"/>
              <a:t>grafice</a:t>
            </a:r>
            <a:r>
              <a:rPr lang="en-US" dirty="0" smtClean="0"/>
              <a:t>, </a:t>
            </a:r>
            <a:r>
              <a:rPr lang="en-US" dirty="0" err="1" smtClean="0"/>
              <a:t>desene</a:t>
            </a:r>
            <a:r>
              <a:rPr lang="en-US" dirty="0" smtClean="0"/>
              <a:t> </a:t>
            </a:r>
            <a:r>
              <a:rPr lang="en-US" dirty="0" err="1" smtClean="0"/>
              <a:t>etc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70" y="2326921"/>
            <a:ext cx="4320325" cy="3310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Прямоугольник 4"/>
          <p:cNvSpPr/>
          <p:nvPr/>
        </p:nvSpPr>
        <p:spPr>
          <a:xfrm>
            <a:off x="6168980" y="1957589"/>
            <a:ext cx="3950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r>
              <a:rPr lang="en-US" b="1" dirty="0" err="1" smtClean="0"/>
              <a:t>Difuzor</a:t>
            </a:r>
            <a:r>
              <a:rPr lang="en-US" dirty="0" smtClean="0"/>
              <a:t> – </a:t>
            </a:r>
            <a:r>
              <a:rPr lang="en-US" dirty="0" err="1" smtClean="0"/>
              <a:t>dispozitiv</a:t>
            </a:r>
            <a:r>
              <a:rPr lang="en-US" dirty="0" smtClean="0"/>
              <a:t> de </a:t>
            </a:r>
            <a:r>
              <a:rPr lang="en-US" dirty="0" err="1" smtClean="0"/>
              <a:t>ieşire</a:t>
            </a:r>
            <a:r>
              <a:rPr lang="en-US" dirty="0" smtClean="0"/>
              <a:t> audio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487" y="2538074"/>
            <a:ext cx="4026795" cy="3613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862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590" y="1406108"/>
            <a:ext cx="3543300" cy="35433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Dispozitive de intrare-ieșire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76520" y="1608098"/>
            <a:ext cx="1013567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Modem</a:t>
            </a:r>
            <a:r>
              <a:rPr lang="en-US" dirty="0" smtClean="0"/>
              <a:t> – </a:t>
            </a:r>
            <a:r>
              <a:rPr lang="en-US" dirty="0" err="1" smtClean="0"/>
              <a:t>dispozitiv</a:t>
            </a:r>
            <a:r>
              <a:rPr lang="en-US" dirty="0" smtClean="0"/>
              <a:t> </a:t>
            </a:r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comunicarea</a:t>
            </a:r>
            <a:r>
              <a:rPr lang="en-US" dirty="0" smtClean="0"/>
              <a:t> </a:t>
            </a:r>
            <a:r>
              <a:rPr lang="en-US" dirty="0" err="1" smtClean="0"/>
              <a:t>între</a:t>
            </a:r>
            <a:r>
              <a:rPr lang="en-US" dirty="0" smtClean="0"/>
              <a:t> </a:t>
            </a:r>
            <a:r>
              <a:rPr lang="en-US" dirty="0" err="1" smtClean="0"/>
              <a:t>calculatoare</a:t>
            </a:r>
            <a:r>
              <a:rPr lang="en-US" dirty="0" smtClean="0"/>
              <a:t> </a:t>
            </a:r>
            <a:r>
              <a:rPr lang="en-US" dirty="0" err="1" smtClean="0"/>
              <a:t>aflate</a:t>
            </a:r>
            <a:r>
              <a:rPr lang="en-US" dirty="0" smtClean="0"/>
              <a:t> la </a:t>
            </a:r>
            <a:r>
              <a:rPr lang="en-US" dirty="0" err="1" smtClean="0"/>
              <a:t>distanţă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Modulare</a:t>
            </a:r>
            <a:r>
              <a:rPr lang="en-US" dirty="0" smtClean="0"/>
              <a:t> = </a:t>
            </a:r>
            <a:r>
              <a:rPr lang="en-US" dirty="0" err="1" smtClean="0"/>
              <a:t>transferul</a:t>
            </a:r>
            <a:r>
              <a:rPr lang="en-US" dirty="0" smtClean="0"/>
              <a:t> </a:t>
            </a:r>
            <a:r>
              <a:rPr lang="en-US" dirty="0" err="1" smtClean="0"/>
              <a:t>semnalului</a:t>
            </a:r>
            <a:r>
              <a:rPr lang="en-US" dirty="0" smtClean="0"/>
              <a:t> din digital </a:t>
            </a:r>
            <a:r>
              <a:rPr lang="en-US" dirty="0" err="1" smtClean="0"/>
              <a:t>în</a:t>
            </a:r>
            <a:r>
              <a:rPr lang="en-US" dirty="0" smtClean="0"/>
              <a:t> analogic.</a:t>
            </a:r>
          </a:p>
          <a:p>
            <a:r>
              <a:rPr lang="en-US" dirty="0" err="1" smtClean="0"/>
              <a:t>Demodulare</a:t>
            </a:r>
            <a:r>
              <a:rPr lang="en-US" dirty="0" smtClean="0"/>
              <a:t> = </a:t>
            </a:r>
            <a:r>
              <a:rPr lang="en-US" dirty="0" err="1" smtClean="0"/>
              <a:t>transferul</a:t>
            </a:r>
            <a:r>
              <a:rPr lang="en-US" dirty="0" smtClean="0"/>
              <a:t> </a:t>
            </a:r>
            <a:r>
              <a:rPr lang="en-US" dirty="0" err="1" smtClean="0"/>
              <a:t>semnalului</a:t>
            </a:r>
            <a:r>
              <a:rPr lang="en-US" dirty="0" smtClean="0"/>
              <a:t> din analogic </a:t>
            </a:r>
            <a:r>
              <a:rPr lang="en-US" dirty="0" err="1" smtClean="0"/>
              <a:t>în</a:t>
            </a:r>
            <a:r>
              <a:rPr lang="en-US" dirty="0" smtClean="0"/>
              <a:t> digital.</a:t>
            </a:r>
          </a:p>
          <a:p>
            <a:r>
              <a:rPr lang="en-US" dirty="0" err="1" smtClean="0"/>
              <a:t>Principala</a:t>
            </a:r>
            <a:r>
              <a:rPr lang="en-US" dirty="0" smtClean="0"/>
              <a:t> </a:t>
            </a:r>
            <a:r>
              <a:rPr lang="en-US" dirty="0" err="1" smtClean="0"/>
              <a:t>caracteristică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viteza</a:t>
            </a:r>
            <a:r>
              <a:rPr lang="en-US" dirty="0" smtClean="0"/>
              <a:t> de transfer – se </a:t>
            </a:r>
            <a:r>
              <a:rPr lang="en-US" dirty="0" err="1" smtClean="0"/>
              <a:t>măsoară</a:t>
            </a:r>
            <a:r>
              <a:rPr lang="en-US" dirty="0" smtClean="0"/>
              <a:t> </a:t>
            </a:r>
            <a:r>
              <a:rPr lang="en-US" dirty="0" err="1" smtClean="0"/>
              <a:t>în</a:t>
            </a:r>
            <a:r>
              <a:rPr lang="en-US" dirty="0" smtClean="0"/>
              <a:t> bps (bits per second):</a:t>
            </a:r>
          </a:p>
          <a:p>
            <a:r>
              <a:rPr lang="en-US" dirty="0" smtClean="0"/>
              <a:t>14400 bps, 28,8 Kbps, 36,6 Kbps, 57,6 Kbps.</a:t>
            </a:r>
          </a:p>
          <a:p>
            <a:r>
              <a:rPr lang="en-US" dirty="0" err="1" smtClean="0"/>
              <a:t>În</a:t>
            </a:r>
            <a:r>
              <a:rPr lang="en-US" dirty="0" smtClean="0"/>
              <a:t> </a:t>
            </a:r>
            <a:r>
              <a:rPr lang="en-US" b="1" dirty="0" err="1" smtClean="0"/>
              <a:t>funcţie</a:t>
            </a:r>
            <a:r>
              <a:rPr lang="en-US" b="1" dirty="0" smtClean="0"/>
              <a:t> de </a:t>
            </a:r>
            <a:r>
              <a:rPr lang="en-US" b="1" dirty="0" err="1" smtClean="0"/>
              <a:t>modul</a:t>
            </a:r>
            <a:r>
              <a:rPr lang="en-US" b="1" dirty="0" smtClean="0"/>
              <a:t> de </a:t>
            </a:r>
            <a:r>
              <a:rPr lang="en-US" b="1" dirty="0" err="1" smtClean="0"/>
              <a:t>conectare</a:t>
            </a:r>
            <a:r>
              <a:rPr lang="en-US" b="1" dirty="0" smtClean="0"/>
              <a:t> </a:t>
            </a:r>
            <a:r>
              <a:rPr lang="en-US" b="1" dirty="0" err="1" smtClean="0"/>
              <a:t>sunt</a:t>
            </a:r>
            <a:r>
              <a:rPr lang="en-US" b="1" dirty="0" smtClean="0"/>
              <a:t> </a:t>
            </a:r>
            <a:r>
              <a:rPr lang="en-US" b="1" dirty="0" err="1" smtClean="0"/>
              <a:t>există</a:t>
            </a:r>
            <a:r>
              <a:rPr lang="en-US" b="1" dirty="0" smtClean="0"/>
              <a:t>:</a:t>
            </a:r>
          </a:p>
          <a:p>
            <a:r>
              <a:rPr lang="en-US" b="1" dirty="0" smtClean="0"/>
              <a:t>- modem intern </a:t>
            </a:r>
            <a:r>
              <a:rPr lang="en-US" dirty="0" smtClean="0"/>
              <a:t>– </a:t>
            </a:r>
            <a:r>
              <a:rPr lang="en-US" dirty="0" err="1" smtClean="0"/>
              <a:t>conectat</a:t>
            </a:r>
            <a:r>
              <a:rPr lang="en-US" dirty="0" smtClean="0"/>
              <a:t> </a:t>
            </a:r>
            <a:r>
              <a:rPr lang="en-US" dirty="0" err="1" smtClean="0"/>
              <a:t>pe</a:t>
            </a:r>
            <a:r>
              <a:rPr lang="en-US" dirty="0" smtClean="0"/>
              <a:t> </a:t>
            </a:r>
            <a:r>
              <a:rPr lang="en-US" dirty="0" err="1" smtClean="0"/>
              <a:t>placa</a:t>
            </a:r>
            <a:r>
              <a:rPr lang="en-US" dirty="0" smtClean="0"/>
              <a:t> de </a:t>
            </a:r>
            <a:r>
              <a:rPr lang="en-US" dirty="0" err="1" smtClean="0"/>
              <a:t>bază</a:t>
            </a:r>
            <a:r>
              <a:rPr lang="en-US" dirty="0" smtClean="0"/>
              <a:t>;</a:t>
            </a:r>
          </a:p>
          <a:p>
            <a:r>
              <a:rPr lang="en-US" dirty="0" smtClean="0"/>
              <a:t>- </a:t>
            </a:r>
            <a:r>
              <a:rPr lang="en-US" b="1" dirty="0" smtClean="0"/>
              <a:t>modem extern </a:t>
            </a:r>
            <a:r>
              <a:rPr lang="en-US" dirty="0" smtClean="0"/>
              <a:t>– </a:t>
            </a:r>
            <a:r>
              <a:rPr lang="en-US" dirty="0" err="1" smtClean="0"/>
              <a:t>conectat</a:t>
            </a:r>
            <a:r>
              <a:rPr lang="en-US" dirty="0" smtClean="0"/>
              <a:t> </a:t>
            </a:r>
            <a:r>
              <a:rPr lang="en-US" dirty="0" err="1" smtClean="0"/>
              <a:t>pe</a:t>
            </a:r>
            <a:r>
              <a:rPr lang="en-US" dirty="0" smtClean="0"/>
              <a:t> un port serial.</a:t>
            </a:r>
          </a:p>
          <a:p>
            <a:r>
              <a:rPr lang="en-US" dirty="0" err="1" smtClean="0"/>
              <a:t>Tipuri</a:t>
            </a:r>
            <a:r>
              <a:rPr lang="en-US" dirty="0" smtClean="0"/>
              <a:t> de modem: fax-modem, data/voice-modem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20" y="4556601"/>
            <a:ext cx="2498500" cy="204212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356" y="4193421"/>
            <a:ext cx="2447388" cy="21715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22391" y="4764742"/>
            <a:ext cx="180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 smtClean="0"/>
              <a:t>Modem intern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8236577" y="5392997"/>
            <a:ext cx="2159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 smtClean="0"/>
              <a:t>Modem extern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130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876021" y="314287"/>
            <a:ext cx="94960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Touchscreen</a:t>
            </a:r>
            <a:r>
              <a:rPr lang="en-US" dirty="0" smtClean="0"/>
              <a:t> – </a:t>
            </a:r>
            <a:r>
              <a:rPr lang="en-US" dirty="0" err="1" smtClean="0"/>
              <a:t>dispozitiv</a:t>
            </a:r>
            <a:r>
              <a:rPr lang="en-US" dirty="0" smtClean="0"/>
              <a:t> </a:t>
            </a:r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selectarea</a:t>
            </a:r>
            <a:r>
              <a:rPr lang="en-US" dirty="0" smtClean="0"/>
              <a:t> </a:t>
            </a:r>
            <a:r>
              <a:rPr lang="en-US" dirty="0" err="1" smtClean="0"/>
              <a:t>prin</a:t>
            </a:r>
            <a:r>
              <a:rPr lang="en-US" dirty="0" smtClean="0"/>
              <a:t> </a:t>
            </a:r>
            <a:r>
              <a:rPr lang="en-US" dirty="0" err="1" smtClean="0"/>
              <a:t>atingere</a:t>
            </a:r>
            <a:r>
              <a:rPr lang="en-US" dirty="0" smtClean="0"/>
              <a:t> a </a:t>
            </a:r>
            <a:r>
              <a:rPr lang="en-US" dirty="0" err="1" smtClean="0"/>
              <a:t>unor</a:t>
            </a:r>
            <a:r>
              <a:rPr lang="en-US" dirty="0" smtClean="0"/>
              <a:t> </a:t>
            </a:r>
            <a:r>
              <a:rPr lang="en-US" dirty="0" err="1" smtClean="0"/>
              <a:t>opţiuni</a:t>
            </a:r>
            <a:r>
              <a:rPr lang="en-US" dirty="0" smtClean="0"/>
              <a:t> </a:t>
            </a:r>
            <a:r>
              <a:rPr lang="en-US" dirty="0" err="1" smtClean="0"/>
              <a:t>afişate</a:t>
            </a:r>
            <a:r>
              <a:rPr lang="en-US" dirty="0" smtClean="0"/>
              <a:t> </a:t>
            </a:r>
            <a:r>
              <a:rPr lang="en-US" dirty="0" err="1" smtClean="0"/>
              <a:t>pe</a:t>
            </a:r>
            <a:r>
              <a:rPr lang="en-US" dirty="0" smtClean="0"/>
              <a:t> </a:t>
            </a:r>
            <a:r>
              <a:rPr lang="en-US" dirty="0" err="1" smtClean="0"/>
              <a:t>ecranul</a:t>
            </a:r>
            <a:endParaRPr lang="en-US" dirty="0" smtClean="0"/>
          </a:p>
          <a:p>
            <a:r>
              <a:rPr lang="en-US" dirty="0" smtClean="0"/>
              <a:t>care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dotat</a:t>
            </a:r>
            <a:r>
              <a:rPr lang="en-US" dirty="0" smtClean="0"/>
              <a:t> cu </a:t>
            </a:r>
            <a:r>
              <a:rPr lang="en-US" dirty="0" err="1" smtClean="0"/>
              <a:t>senzori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578" y="1635617"/>
            <a:ext cx="4551610" cy="2879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Прямоугольник 3"/>
          <p:cNvSpPr/>
          <p:nvPr/>
        </p:nvSpPr>
        <p:spPr>
          <a:xfrm>
            <a:off x="5872765" y="191994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 smtClean="0"/>
              <a:t>Placa</a:t>
            </a:r>
            <a:r>
              <a:rPr lang="en-US" b="1" dirty="0" smtClean="0"/>
              <a:t> de </a:t>
            </a:r>
            <a:r>
              <a:rPr lang="en-US" b="1" dirty="0" err="1" smtClean="0"/>
              <a:t>sunet</a:t>
            </a:r>
            <a:r>
              <a:rPr lang="en-US" b="1" dirty="0" smtClean="0"/>
              <a:t> </a:t>
            </a:r>
            <a:r>
              <a:rPr lang="en-US" dirty="0" smtClean="0"/>
              <a:t>(sound card) – </a:t>
            </a: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calculatorului</a:t>
            </a:r>
            <a:r>
              <a:rPr lang="en-US" dirty="0" smtClean="0"/>
              <a:t> </a:t>
            </a:r>
            <a:r>
              <a:rPr lang="en-US" dirty="0" err="1" smtClean="0"/>
              <a:t>să</a:t>
            </a:r>
            <a:r>
              <a:rPr lang="en-US" dirty="0" smtClean="0"/>
              <a:t> </a:t>
            </a:r>
            <a:r>
              <a:rPr lang="en-US" dirty="0" err="1" smtClean="0"/>
              <a:t>redea</a:t>
            </a:r>
            <a:r>
              <a:rPr lang="en-US" dirty="0" smtClean="0"/>
              <a:t> </a:t>
            </a:r>
            <a:r>
              <a:rPr lang="en-US" dirty="0" err="1" smtClean="0"/>
              <a:t>sunete</a:t>
            </a:r>
            <a:r>
              <a:rPr lang="en-US" dirty="0" smtClean="0"/>
              <a:t> </a:t>
            </a:r>
            <a:r>
              <a:rPr lang="en-US" dirty="0" err="1" smtClean="0"/>
              <a:t>prin</a:t>
            </a:r>
            <a:r>
              <a:rPr lang="en-US" dirty="0" smtClean="0"/>
              <a:t> </a:t>
            </a:r>
            <a:r>
              <a:rPr lang="en-US" dirty="0" err="1" smtClean="0"/>
              <a:t>intermediul</a:t>
            </a:r>
            <a:endParaRPr lang="en-US" dirty="0" smtClean="0"/>
          </a:p>
          <a:p>
            <a:r>
              <a:rPr lang="en-US" dirty="0" err="1" smtClean="0"/>
              <a:t>difuzorului</a:t>
            </a:r>
            <a:r>
              <a:rPr lang="en-US" dirty="0" smtClean="0"/>
              <a:t>, </a:t>
            </a:r>
            <a:r>
              <a:rPr lang="en-US" dirty="0" err="1" smtClean="0"/>
              <a:t>să</a:t>
            </a:r>
            <a:r>
              <a:rPr lang="en-US" dirty="0" smtClean="0"/>
              <a:t> </a:t>
            </a:r>
            <a:r>
              <a:rPr lang="en-US" dirty="0" err="1" smtClean="0"/>
              <a:t>înregistreze</a:t>
            </a:r>
            <a:r>
              <a:rPr lang="en-US" dirty="0" smtClean="0"/>
              <a:t> </a:t>
            </a:r>
            <a:r>
              <a:rPr lang="en-US" dirty="0" err="1" smtClean="0"/>
              <a:t>sunete</a:t>
            </a:r>
            <a:r>
              <a:rPr lang="en-US" dirty="0" smtClean="0"/>
              <a:t> </a:t>
            </a:r>
            <a:r>
              <a:rPr lang="en-US" dirty="0" err="1" smtClean="0"/>
              <a:t>prin</a:t>
            </a:r>
            <a:r>
              <a:rPr lang="en-US" dirty="0" smtClean="0"/>
              <a:t> </a:t>
            </a:r>
            <a:r>
              <a:rPr lang="en-US" dirty="0" err="1" smtClean="0"/>
              <a:t>intermediul</a:t>
            </a:r>
            <a:r>
              <a:rPr lang="en-US" dirty="0" smtClean="0"/>
              <a:t> </a:t>
            </a:r>
            <a:r>
              <a:rPr lang="en-US" dirty="0" err="1" smtClean="0"/>
              <a:t>unui</a:t>
            </a:r>
            <a:r>
              <a:rPr lang="en-US" dirty="0" smtClean="0"/>
              <a:t> </a:t>
            </a:r>
            <a:r>
              <a:rPr lang="en-US" dirty="0" err="1" smtClean="0"/>
              <a:t>microfon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să</a:t>
            </a:r>
            <a:r>
              <a:rPr lang="en-US" dirty="0" smtClean="0"/>
              <a:t> </a:t>
            </a:r>
            <a:r>
              <a:rPr lang="en-US" dirty="0" err="1" smtClean="0"/>
              <a:t>opereze</a:t>
            </a:r>
            <a:r>
              <a:rPr lang="en-US" dirty="0" smtClean="0"/>
              <a:t> cu </a:t>
            </a:r>
            <a:r>
              <a:rPr lang="en-US" dirty="0" err="1" smtClean="0"/>
              <a:t>sunete</a:t>
            </a:r>
            <a:endParaRPr lang="en-US" dirty="0" smtClean="0"/>
          </a:p>
          <a:p>
            <a:r>
              <a:rPr lang="en-US" dirty="0" err="1" smtClean="0"/>
              <a:t>stocate</a:t>
            </a:r>
            <a:r>
              <a:rPr lang="en-US" dirty="0" smtClean="0"/>
              <a:t> </a:t>
            </a:r>
            <a:r>
              <a:rPr lang="en-US" dirty="0" err="1" smtClean="0"/>
              <a:t>în</a:t>
            </a:r>
            <a:r>
              <a:rPr lang="en-US" dirty="0" smtClean="0"/>
              <a:t> format digital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817" y="3680353"/>
            <a:ext cx="4593467" cy="2604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969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92924" y="121834"/>
            <a:ext cx="8911687" cy="1280890"/>
          </a:xfrm>
        </p:spPr>
        <p:txBody>
          <a:bodyPr/>
          <a:lstStyle/>
          <a:p>
            <a:r>
              <a:rPr lang="en-US" dirty="0" smtClean="0"/>
              <a:t>Ce </a:t>
            </a:r>
            <a:r>
              <a:rPr lang="en-US" dirty="0" err="1" smtClean="0"/>
              <a:t>sunt</a:t>
            </a:r>
            <a:r>
              <a:rPr lang="en-US" dirty="0" smtClean="0"/>
              <a:t> </a:t>
            </a:r>
            <a:r>
              <a:rPr lang="en-US" dirty="0" err="1" smtClean="0"/>
              <a:t>dispozitivele</a:t>
            </a:r>
            <a:r>
              <a:rPr lang="en-US" dirty="0" smtClean="0"/>
              <a:t> de </a:t>
            </a:r>
            <a:r>
              <a:rPr lang="en-US" dirty="0" err="1" smtClean="0"/>
              <a:t>intarare-ie</a:t>
            </a:r>
            <a:r>
              <a:rPr lang="ro-RO" dirty="0" smtClean="0"/>
              <a:t>șire?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708599" y="857562"/>
            <a:ext cx="1092128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Un calculator </a:t>
            </a:r>
            <a:r>
              <a:rPr lang="en-US" dirty="0" err="1" smtClean="0"/>
              <a:t>interacţionează</a:t>
            </a:r>
            <a:r>
              <a:rPr lang="en-US" dirty="0" smtClean="0"/>
              <a:t> cu </a:t>
            </a:r>
            <a:r>
              <a:rPr lang="en-US" dirty="0" err="1" smtClean="0"/>
              <a:t>exteriorul</a:t>
            </a:r>
            <a:r>
              <a:rPr lang="en-US" dirty="0" smtClean="0"/>
              <a:t> </a:t>
            </a:r>
            <a:r>
              <a:rPr lang="en-US" dirty="0" err="1" smtClean="0"/>
              <a:t>prin</a:t>
            </a:r>
            <a:r>
              <a:rPr lang="en-US" dirty="0" smtClean="0"/>
              <a:t> </a:t>
            </a:r>
            <a:r>
              <a:rPr lang="en-US" dirty="0" err="1" smtClean="0"/>
              <a:t>intermediul</a:t>
            </a:r>
            <a:r>
              <a:rPr lang="en-US" dirty="0" smtClean="0"/>
              <a:t> </a:t>
            </a:r>
            <a:r>
              <a:rPr lang="en-US" dirty="0" err="1" smtClean="0"/>
              <a:t>dispozitivelor</a:t>
            </a:r>
            <a:r>
              <a:rPr lang="en-US" dirty="0" smtClean="0"/>
              <a:t> </a:t>
            </a:r>
            <a:r>
              <a:rPr lang="en-US" dirty="0" err="1" smtClean="0"/>
              <a:t>periferice</a:t>
            </a:r>
            <a:r>
              <a:rPr lang="en-US" dirty="0" smtClean="0"/>
              <a:t> de</a:t>
            </a:r>
          </a:p>
          <a:p>
            <a:r>
              <a:rPr lang="en-US" dirty="0" err="1" smtClean="0"/>
              <a:t>intrare</a:t>
            </a:r>
            <a:r>
              <a:rPr lang="en-US" dirty="0" smtClean="0"/>
              <a:t>/</a:t>
            </a:r>
            <a:r>
              <a:rPr lang="en-US" dirty="0" err="1" smtClean="0"/>
              <a:t>ieşire</a:t>
            </a:r>
            <a:r>
              <a:rPr lang="en-US" dirty="0" smtClean="0"/>
              <a:t> </a:t>
            </a:r>
            <a:r>
              <a:rPr lang="en-US" dirty="0" err="1" smtClean="0"/>
              <a:t>şi</a:t>
            </a:r>
            <a:r>
              <a:rPr lang="en-US" dirty="0" smtClean="0"/>
              <a:t> al </a:t>
            </a:r>
            <a:r>
              <a:rPr lang="en-US" dirty="0" err="1" smtClean="0"/>
              <a:t>dispozitivelor</a:t>
            </a:r>
            <a:r>
              <a:rPr lang="en-US" dirty="0" smtClean="0"/>
              <a:t> de </a:t>
            </a:r>
            <a:r>
              <a:rPr lang="en-US" dirty="0" err="1" smtClean="0"/>
              <a:t>memorie</a:t>
            </a:r>
            <a:r>
              <a:rPr lang="en-US" dirty="0" smtClean="0"/>
              <a:t> </a:t>
            </a:r>
            <a:r>
              <a:rPr lang="en-US" dirty="0" err="1" smtClean="0"/>
              <a:t>externă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err="1" smtClean="0"/>
              <a:t>Dispozitivele</a:t>
            </a:r>
            <a:r>
              <a:rPr lang="en-US" dirty="0" smtClean="0"/>
              <a:t> </a:t>
            </a:r>
            <a:r>
              <a:rPr lang="en-US" dirty="0" err="1" smtClean="0"/>
              <a:t>periferice</a:t>
            </a:r>
            <a:r>
              <a:rPr lang="en-US" dirty="0" smtClean="0"/>
              <a:t> se </a:t>
            </a:r>
            <a:r>
              <a:rPr lang="en-US" dirty="0" err="1" smtClean="0"/>
              <a:t>conectează</a:t>
            </a:r>
            <a:r>
              <a:rPr lang="en-US" dirty="0" smtClean="0"/>
              <a:t> la calculator </a:t>
            </a:r>
            <a:r>
              <a:rPr lang="en-US" dirty="0" err="1" smtClean="0"/>
              <a:t>prin</a:t>
            </a:r>
            <a:r>
              <a:rPr lang="en-US" dirty="0" smtClean="0"/>
              <a:t> </a:t>
            </a:r>
            <a:r>
              <a:rPr lang="en-US" dirty="0" err="1" smtClean="0"/>
              <a:t>intermediul</a:t>
            </a:r>
            <a:r>
              <a:rPr lang="en-US" dirty="0" smtClean="0"/>
              <a:t> </a:t>
            </a:r>
            <a:r>
              <a:rPr lang="en-US" b="1" dirty="0" err="1" smtClean="0"/>
              <a:t>porturilor</a:t>
            </a:r>
            <a:r>
              <a:rPr lang="en-US" dirty="0" smtClean="0"/>
              <a:t>. </a:t>
            </a:r>
            <a:r>
              <a:rPr lang="en-US" dirty="0" err="1" smtClean="0"/>
              <a:t>În</a:t>
            </a:r>
            <a:r>
              <a:rPr lang="en-US" dirty="0" smtClean="0"/>
              <a:t> </a:t>
            </a:r>
            <a:r>
              <a:rPr lang="en-US" dirty="0" err="1" smtClean="0"/>
              <a:t>funcţie</a:t>
            </a:r>
            <a:r>
              <a:rPr lang="en-US" dirty="0" smtClean="0"/>
              <a:t> de</a:t>
            </a:r>
          </a:p>
          <a:p>
            <a:r>
              <a:rPr lang="en-US" dirty="0" err="1" smtClean="0"/>
              <a:t>modul</a:t>
            </a:r>
            <a:r>
              <a:rPr lang="en-US" dirty="0" smtClean="0"/>
              <a:t> de </a:t>
            </a:r>
            <a:r>
              <a:rPr lang="en-US" dirty="0" err="1" smtClean="0"/>
              <a:t>transmitere</a:t>
            </a:r>
            <a:r>
              <a:rPr lang="en-US" dirty="0" smtClean="0"/>
              <a:t> a </a:t>
            </a:r>
            <a:r>
              <a:rPr lang="en-US" dirty="0" err="1" smtClean="0"/>
              <a:t>informaţilor</a:t>
            </a:r>
            <a:r>
              <a:rPr lang="en-US" dirty="0" smtClean="0"/>
              <a:t> </a:t>
            </a:r>
            <a:r>
              <a:rPr lang="en-US" dirty="0" err="1" smtClean="0"/>
              <a:t>porturile</a:t>
            </a:r>
            <a:r>
              <a:rPr lang="en-US" dirty="0" smtClean="0"/>
              <a:t> se </a:t>
            </a:r>
            <a:r>
              <a:rPr lang="en-US" dirty="0" err="1" smtClean="0"/>
              <a:t>clasifică</a:t>
            </a:r>
            <a:r>
              <a:rPr lang="en-US" dirty="0" smtClean="0"/>
              <a:t> </a:t>
            </a:r>
            <a:r>
              <a:rPr lang="en-US" dirty="0" err="1" smtClean="0"/>
              <a:t>în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smtClean="0"/>
              <a:t>- </a:t>
            </a:r>
            <a:r>
              <a:rPr lang="en-US" b="1" dirty="0" err="1" smtClean="0"/>
              <a:t>porturi</a:t>
            </a:r>
            <a:r>
              <a:rPr lang="en-US" b="1" dirty="0" smtClean="0"/>
              <a:t> </a:t>
            </a:r>
            <a:r>
              <a:rPr lang="en-US" b="1" dirty="0" err="1" smtClean="0"/>
              <a:t>seriale</a:t>
            </a:r>
            <a:r>
              <a:rPr lang="en-US" b="1" dirty="0" smtClean="0"/>
              <a:t> </a:t>
            </a:r>
            <a:r>
              <a:rPr lang="en-US" dirty="0" smtClean="0"/>
              <a:t>– la un moment </a:t>
            </a:r>
            <a:r>
              <a:rPr lang="en-US" dirty="0" err="1" smtClean="0"/>
              <a:t>dat</a:t>
            </a:r>
            <a:r>
              <a:rPr lang="en-US" dirty="0" smtClean="0"/>
              <a:t> se </a:t>
            </a:r>
            <a:r>
              <a:rPr lang="en-US" dirty="0" err="1" smtClean="0"/>
              <a:t>transmite</a:t>
            </a:r>
            <a:r>
              <a:rPr lang="en-US" dirty="0" smtClean="0"/>
              <a:t> un </a:t>
            </a:r>
            <a:r>
              <a:rPr lang="en-US" dirty="0" err="1" smtClean="0"/>
              <a:t>singur</a:t>
            </a:r>
            <a:r>
              <a:rPr lang="en-US" dirty="0" smtClean="0"/>
              <a:t> bit (</a:t>
            </a:r>
            <a:r>
              <a:rPr lang="en-US" dirty="0" err="1" smtClean="0"/>
              <a:t>tastatura</a:t>
            </a:r>
            <a:r>
              <a:rPr lang="en-US" dirty="0" smtClean="0"/>
              <a:t>, modem, mouse);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r>
              <a:rPr lang="en-US" dirty="0" smtClean="0"/>
              <a:t>- </a:t>
            </a:r>
            <a:r>
              <a:rPr lang="en-US" b="1" dirty="0" err="1" smtClean="0"/>
              <a:t>porturi</a:t>
            </a:r>
            <a:r>
              <a:rPr lang="en-US" b="1" dirty="0" smtClean="0"/>
              <a:t> </a:t>
            </a:r>
            <a:r>
              <a:rPr lang="en-US" b="1" dirty="0" err="1" smtClean="0"/>
              <a:t>paralele</a:t>
            </a:r>
            <a:r>
              <a:rPr lang="en-US" b="1" dirty="0" smtClean="0"/>
              <a:t> </a:t>
            </a:r>
            <a:r>
              <a:rPr lang="en-US" dirty="0" smtClean="0"/>
              <a:t>– la un moment </a:t>
            </a:r>
            <a:r>
              <a:rPr lang="en-US" dirty="0" err="1" smtClean="0"/>
              <a:t>dat</a:t>
            </a:r>
            <a:r>
              <a:rPr lang="en-US" dirty="0" smtClean="0"/>
              <a:t> se transmit </a:t>
            </a:r>
            <a:r>
              <a:rPr lang="en-US" dirty="0" err="1" smtClean="0"/>
              <a:t>mai</a:t>
            </a:r>
            <a:r>
              <a:rPr lang="en-US" dirty="0" smtClean="0"/>
              <a:t> </a:t>
            </a:r>
            <a:r>
              <a:rPr lang="en-US" dirty="0" err="1" smtClean="0"/>
              <a:t>mulţi</a:t>
            </a:r>
            <a:r>
              <a:rPr lang="en-US" dirty="0" smtClean="0"/>
              <a:t> </a:t>
            </a:r>
            <a:r>
              <a:rPr lang="en-US" dirty="0" err="1" smtClean="0"/>
              <a:t>biţi</a:t>
            </a:r>
            <a:r>
              <a:rPr lang="en-US" dirty="0" smtClean="0"/>
              <a:t> (</a:t>
            </a:r>
            <a:r>
              <a:rPr lang="en-US" dirty="0" err="1" smtClean="0"/>
              <a:t>imprimanta</a:t>
            </a:r>
            <a:r>
              <a:rPr lang="en-US" dirty="0" smtClean="0"/>
              <a:t>)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622" y="3442885"/>
            <a:ext cx="7620000" cy="326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737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31335" y="631065"/>
            <a:ext cx="6452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dirty="0" smtClean="0"/>
              <a:t>Importanța dispozitivelor</a:t>
            </a:r>
            <a:endParaRPr lang="ru-RU" sz="36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922986" y="2535789"/>
            <a:ext cx="1126901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 smtClean="0"/>
              <a:t>Funcţia</a:t>
            </a:r>
            <a:r>
              <a:rPr lang="en-US" sz="2800" b="1" dirty="0" smtClean="0"/>
              <a:t> de </a:t>
            </a:r>
            <a:r>
              <a:rPr lang="en-US" sz="2800" b="1" dirty="0" err="1" smtClean="0"/>
              <a:t>intrare</a:t>
            </a:r>
            <a:r>
              <a:rPr lang="en-US" sz="2800" b="1" dirty="0" smtClean="0"/>
              <a:t>–</a:t>
            </a:r>
            <a:r>
              <a:rPr lang="en-US" sz="2800" b="1" dirty="0" err="1" smtClean="0"/>
              <a:t>ieşire</a:t>
            </a:r>
            <a:r>
              <a:rPr lang="en-US" sz="2800" dirty="0" smtClean="0"/>
              <a:t> – care </a:t>
            </a:r>
            <a:r>
              <a:rPr lang="en-US" sz="2800" dirty="0" err="1" smtClean="0"/>
              <a:t>asigură</a:t>
            </a:r>
            <a:r>
              <a:rPr lang="en-US" sz="2800" dirty="0" smtClean="0"/>
              <a:t> </a:t>
            </a:r>
            <a:r>
              <a:rPr lang="en-US" sz="2800" dirty="0" err="1" smtClean="0"/>
              <a:t>introducerea</a:t>
            </a:r>
            <a:r>
              <a:rPr lang="en-US" sz="2800" dirty="0" smtClean="0"/>
              <a:t> </a:t>
            </a:r>
            <a:r>
              <a:rPr lang="en-US" sz="2800" dirty="0" err="1" smtClean="0"/>
              <a:t>datelor</a:t>
            </a:r>
            <a:r>
              <a:rPr lang="en-US" sz="2800" dirty="0" smtClean="0"/>
              <a:t> </a:t>
            </a:r>
            <a:r>
              <a:rPr lang="en-US" sz="2800" dirty="0" err="1" smtClean="0"/>
              <a:t>şi</a:t>
            </a:r>
            <a:r>
              <a:rPr lang="en-US" sz="2800" dirty="0" smtClean="0"/>
              <a:t> a </a:t>
            </a:r>
            <a:r>
              <a:rPr lang="en-US" sz="2800" dirty="0" err="1" smtClean="0"/>
              <a:t>programelor</a:t>
            </a:r>
            <a:r>
              <a:rPr lang="en-US" sz="2800" dirty="0" smtClean="0"/>
              <a:t> </a:t>
            </a:r>
            <a:r>
              <a:rPr lang="en-US" sz="2800" dirty="0" err="1" smtClean="0"/>
              <a:t>în</a:t>
            </a:r>
            <a:r>
              <a:rPr lang="en-US" sz="2800" dirty="0" smtClean="0"/>
              <a:t> </a:t>
            </a:r>
            <a:r>
              <a:rPr lang="en-US" sz="2800" dirty="0" err="1" smtClean="0"/>
              <a:t>memoria</a:t>
            </a:r>
            <a:endParaRPr lang="en-US" sz="2800" dirty="0" smtClean="0"/>
          </a:p>
          <a:p>
            <a:r>
              <a:rPr lang="en-US" sz="2800" dirty="0" err="1" smtClean="0"/>
              <a:t>internă</a:t>
            </a:r>
            <a:r>
              <a:rPr lang="en-US" sz="2800" dirty="0" smtClean="0"/>
              <a:t> </a:t>
            </a:r>
            <a:r>
              <a:rPr lang="en-US" sz="2800" dirty="0" err="1" smtClean="0"/>
              <a:t>şi</a:t>
            </a:r>
            <a:r>
              <a:rPr lang="en-US" sz="2800" dirty="0" smtClean="0"/>
              <a:t> </a:t>
            </a:r>
            <a:r>
              <a:rPr lang="en-US" sz="2800" dirty="0" err="1" smtClean="0"/>
              <a:t>livrarea</a:t>
            </a:r>
            <a:r>
              <a:rPr lang="en-US" sz="2800" dirty="0" smtClean="0"/>
              <a:t> </a:t>
            </a:r>
            <a:r>
              <a:rPr lang="en-US" sz="2800" dirty="0" err="1" smtClean="0"/>
              <a:t>rezultatelor</a:t>
            </a:r>
            <a:r>
              <a:rPr lang="en-US" sz="2800" dirty="0" smtClean="0"/>
              <a:t>. </a:t>
            </a:r>
            <a:r>
              <a:rPr lang="en-US" sz="2800" dirty="0" err="1" smtClean="0"/>
              <a:t>Funcţia</a:t>
            </a:r>
            <a:r>
              <a:rPr lang="en-US" sz="2800" dirty="0" smtClean="0"/>
              <a:t> </a:t>
            </a:r>
            <a:r>
              <a:rPr lang="en-US" sz="2800" dirty="0" err="1" smtClean="0"/>
              <a:t>este</a:t>
            </a:r>
            <a:r>
              <a:rPr lang="en-US" sz="2800" dirty="0" smtClean="0"/>
              <a:t> </a:t>
            </a:r>
            <a:r>
              <a:rPr lang="en-US" sz="2800" dirty="0" err="1" smtClean="0"/>
              <a:t>asigurată</a:t>
            </a:r>
            <a:r>
              <a:rPr lang="en-US" sz="2800" dirty="0" smtClean="0"/>
              <a:t> de </a:t>
            </a:r>
            <a:r>
              <a:rPr lang="en-US" sz="2800" dirty="0" err="1" smtClean="0"/>
              <a:t>dispozitivele</a:t>
            </a:r>
            <a:r>
              <a:rPr lang="en-US" sz="2800" dirty="0" smtClean="0"/>
              <a:t> </a:t>
            </a:r>
            <a:r>
              <a:rPr lang="en-US" sz="2800" dirty="0" err="1" smtClean="0"/>
              <a:t>periferice</a:t>
            </a:r>
            <a:r>
              <a:rPr lang="en-US" sz="2800" dirty="0" smtClean="0"/>
              <a:t> de </a:t>
            </a:r>
            <a:r>
              <a:rPr lang="en-US" sz="2800" dirty="0" err="1" smtClean="0"/>
              <a:t>intrare-ieşire</a:t>
            </a:r>
            <a:endParaRPr lang="en-US" sz="2800" dirty="0" smtClean="0"/>
          </a:p>
          <a:p>
            <a:r>
              <a:rPr lang="en-US" sz="2800" dirty="0" err="1" smtClean="0"/>
              <a:t>şi</a:t>
            </a:r>
            <a:r>
              <a:rPr lang="en-US" sz="2800" dirty="0" smtClean="0"/>
              <a:t> </a:t>
            </a:r>
            <a:r>
              <a:rPr lang="en-US" sz="2800" dirty="0" err="1" smtClean="0"/>
              <a:t>interfeţele</a:t>
            </a:r>
            <a:r>
              <a:rPr lang="en-US" sz="2800" dirty="0" smtClean="0"/>
              <a:t> de </a:t>
            </a:r>
            <a:r>
              <a:rPr lang="en-US" sz="2800" dirty="0" err="1" smtClean="0"/>
              <a:t>intrare-ieşire</a:t>
            </a:r>
            <a:endParaRPr lang="ru-RU" sz="2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5082862" y="5027955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smtClean="0"/>
              <a:t>http://www.informaticainscoli.ro/lib/exe/fetch.php?media=2.4.tipuri_de_dispozitive_de_intrare_de_iesire_de_intrare-iesire_de_stocare_a_datelor.pdf</a:t>
            </a:r>
            <a:endParaRPr lang="ru-RU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5885644" y="5704239"/>
            <a:ext cx="498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B</a:t>
            </a:r>
            <a:r>
              <a:rPr lang="ro-RO" dirty="0" smtClean="0"/>
              <a:t>ibliografie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224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96992" y="2202288"/>
            <a:ext cx="6168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7200" dirty="0" smtClean="0"/>
              <a:t>Mulțumesc !!!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88465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70198" y="237744"/>
            <a:ext cx="8911687" cy="1280890"/>
          </a:xfrm>
        </p:spPr>
        <p:txBody>
          <a:bodyPr/>
          <a:lstStyle/>
          <a:p>
            <a:r>
              <a:rPr lang="en-US" dirty="0" err="1" smtClean="0"/>
              <a:t>Dispozitivele</a:t>
            </a:r>
            <a:r>
              <a:rPr lang="en-US" dirty="0" smtClean="0"/>
              <a:t> de </a:t>
            </a:r>
            <a:r>
              <a:rPr lang="en-US" dirty="0" err="1" smtClean="0"/>
              <a:t>intrare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906063" y="1362893"/>
            <a:ext cx="8439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Dispozitivele</a:t>
            </a:r>
            <a:r>
              <a:rPr lang="en-US" dirty="0" smtClean="0"/>
              <a:t> </a:t>
            </a:r>
            <a:r>
              <a:rPr lang="en-US" dirty="0" err="1" smtClean="0"/>
              <a:t>periferice</a:t>
            </a:r>
            <a:r>
              <a:rPr lang="en-US" dirty="0" smtClean="0"/>
              <a:t> de </a:t>
            </a:r>
            <a:r>
              <a:rPr lang="en-US" dirty="0" err="1" smtClean="0"/>
              <a:t>intrare</a:t>
            </a:r>
            <a:r>
              <a:rPr lang="en-US" dirty="0" smtClean="0"/>
              <a:t> au </a:t>
            </a:r>
            <a:r>
              <a:rPr lang="en-US" dirty="0" err="1" smtClean="0"/>
              <a:t>rolul</a:t>
            </a:r>
            <a:r>
              <a:rPr lang="en-US" dirty="0" smtClean="0"/>
              <a:t> de a </a:t>
            </a: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introducerea</a:t>
            </a:r>
            <a:r>
              <a:rPr lang="en-US" dirty="0" smtClean="0"/>
              <a:t> </a:t>
            </a:r>
            <a:r>
              <a:rPr lang="en-US" dirty="0" err="1" smtClean="0"/>
              <a:t>datelor</a:t>
            </a:r>
            <a:r>
              <a:rPr lang="en-US" dirty="0" smtClean="0"/>
              <a:t> </a:t>
            </a:r>
            <a:r>
              <a:rPr lang="en-US" dirty="0" err="1" smtClean="0"/>
              <a:t>în</a:t>
            </a:r>
            <a:r>
              <a:rPr lang="en-US" dirty="0" smtClean="0"/>
              <a:t> calculator.</a:t>
            </a:r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378040" y="2320617"/>
            <a:ext cx="102038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/>
              <a:t>Tastatura</a:t>
            </a:r>
            <a:r>
              <a:rPr lang="en-US" dirty="0" smtClean="0"/>
              <a:t> </a:t>
            </a:r>
            <a:r>
              <a:rPr lang="en-US" dirty="0" err="1" smtClean="0"/>
              <a:t>unui</a:t>
            </a:r>
            <a:r>
              <a:rPr lang="en-US" dirty="0" smtClean="0"/>
              <a:t> calculator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asemănătoare</a:t>
            </a:r>
            <a:r>
              <a:rPr lang="en-US" dirty="0" smtClean="0"/>
              <a:t> cu </a:t>
            </a:r>
            <a:r>
              <a:rPr lang="en-US" dirty="0" err="1" smtClean="0"/>
              <a:t>cea</a:t>
            </a:r>
            <a:r>
              <a:rPr lang="en-US" dirty="0" smtClean="0"/>
              <a:t> a </a:t>
            </a:r>
            <a:r>
              <a:rPr lang="en-US" dirty="0" err="1" smtClean="0"/>
              <a:t>unei</a:t>
            </a:r>
            <a:r>
              <a:rPr lang="en-US" dirty="0" smtClean="0"/>
              <a:t> </a:t>
            </a:r>
            <a:r>
              <a:rPr lang="en-US" dirty="0" err="1" smtClean="0"/>
              <a:t>maşini</a:t>
            </a:r>
            <a:r>
              <a:rPr lang="en-US" dirty="0" smtClean="0"/>
              <a:t> de </a:t>
            </a:r>
            <a:r>
              <a:rPr lang="en-US" dirty="0" err="1" smtClean="0"/>
              <a:t>scris</a:t>
            </a:r>
            <a:r>
              <a:rPr lang="en-US" dirty="0" smtClean="0"/>
              <a:t> </a:t>
            </a:r>
            <a:r>
              <a:rPr lang="en-US" dirty="0" err="1" smtClean="0"/>
              <a:t>obişnuite</a:t>
            </a:r>
            <a:r>
              <a:rPr lang="en-US" dirty="0" smtClean="0"/>
              <a:t> </a:t>
            </a:r>
            <a:r>
              <a:rPr lang="en-US" dirty="0" err="1" smtClean="0"/>
              <a:t>şi</a:t>
            </a:r>
            <a:r>
              <a:rPr lang="en-US" dirty="0" smtClean="0"/>
              <a:t> are</a:t>
            </a:r>
          </a:p>
          <a:p>
            <a:r>
              <a:rPr lang="en-US" dirty="0" err="1" smtClean="0"/>
              <a:t>rolul</a:t>
            </a:r>
            <a:r>
              <a:rPr lang="en-US" dirty="0" smtClean="0"/>
              <a:t> de a </a:t>
            </a: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introducerea</a:t>
            </a:r>
            <a:r>
              <a:rPr lang="en-US" dirty="0" smtClean="0"/>
              <a:t> </a:t>
            </a:r>
            <a:r>
              <a:rPr lang="en-US" dirty="0" err="1" smtClean="0"/>
              <a:t>datelor</a:t>
            </a:r>
            <a:r>
              <a:rPr lang="en-US" dirty="0" smtClean="0"/>
              <a:t> </a:t>
            </a:r>
            <a:r>
              <a:rPr lang="en-US" dirty="0" err="1" smtClean="0"/>
              <a:t>în</a:t>
            </a:r>
            <a:r>
              <a:rPr lang="en-US" dirty="0" smtClean="0"/>
              <a:t> calculator </a:t>
            </a:r>
            <a:r>
              <a:rPr lang="en-US" dirty="0" err="1" smtClean="0"/>
              <a:t>prin</a:t>
            </a:r>
            <a:r>
              <a:rPr lang="en-US" dirty="0" smtClean="0"/>
              <a:t> </a:t>
            </a:r>
            <a:r>
              <a:rPr lang="en-US" dirty="0" err="1" smtClean="0"/>
              <a:t>apăsarea</a:t>
            </a:r>
            <a:r>
              <a:rPr lang="en-US" dirty="0" smtClean="0"/>
              <a:t> </a:t>
            </a:r>
            <a:r>
              <a:rPr lang="en-US" dirty="0" err="1" smtClean="0"/>
              <a:t>tastelor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040" y="3278341"/>
            <a:ext cx="9967978" cy="3283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03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44204" y="216356"/>
            <a:ext cx="11217497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Conţine</a:t>
            </a:r>
            <a:r>
              <a:rPr lang="en-US" sz="1400" dirty="0" smtClean="0"/>
              <a:t> </a:t>
            </a:r>
            <a:r>
              <a:rPr lang="en-US" sz="1400" dirty="0" err="1" smtClean="0"/>
              <a:t>trei</a:t>
            </a:r>
            <a:r>
              <a:rPr lang="en-US" sz="1400" dirty="0" smtClean="0"/>
              <a:t> </a:t>
            </a:r>
            <a:r>
              <a:rPr lang="en-US" sz="1400" dirty="0" err="1" smtClean="0"/>
              <a:t>categorii</a:t>
            </a:r>
            <a:r>
              <a:rPr lang="en-US" sz="1400" dirty="0" smtClean="0"/>
              <a:t> </a:t>
            </a:r>
            <a:r>
              <a:rPr lang="en-US" sz="1400" dirty="0" err="1" smtClean="0"/>
              <a:t>mari</a:t>
            </a:r>
            <a:r>
              <a:rPr lang="en-US" sz="1400" dirty="0" smtClean="0"/>
              <a:t> de taste:</a:t>
            </a:r>
          </a:p>
          <a:p>
            <a:r>
              <a:rPr lang="en-US" sz="1400" dirty="0" smtClean="0"/>
              <a:t>a) </a:t>
            </a:r>
            <a:r>
              <a:rPr lang="en-US" sz="1400" b="1" dirty="0" err="1" smtClean="0"/>
              <a:t>Tastele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alfanumerice</a:t>
            </a:r>
            <a:r>
              <a:rPr lang="en-US" sz="1400" b="1" dirty="0" smtClean="0"/>
              <a:t> </a:t>
            </a:r>
            <a:r>
              <a:rPr lang="en-US" sz="1400" dirty="0" smtClean="0"/>
              <a:t>– </a:t>
            </a:r>
            <a:r>
              <a:rPr lang="en-US" sz="1400" dirty="0" err="1" smtClean="0"/>
              <a:t>conţin</a:t>
            </a:r>
            <a:r>
              <a:rPr lang="en-US" sz="1400" dirty="0" smtClean="0"/>
              <a:t>: taste </a:t>
            </a:r>
            <a:r>
              <a:rPr lang="en-US" sz="1400" dirty="0" err="1" smtClean="0"/>
              <a:t>alfabetice</a:t>
            </a:r>
            <a:r>
              <a:rPr lang="en-US" sz="1400" dirty="0" smtClean="0"/>
              <a:t> (A–Z), </a:t>
            </a:r>
            <a:r>
              <a:rPr lang="en-US" sz="1400" dirty="0" err="1" smtClean="0"/>
              <a:t>numerice</a:t>
            </a:r>
            <a:r>
              <a:rPr lang="en-US" sz="1400" dirty="0" smtClean="0"/>
              <a:t> (0–9) </a:t>
            </a:r>
            <a:r>
              <a:rPr lang="en-US" sz="1400" dirty="0" err="1" smtClean="0"/>
              <a:t>şi</a:t>
            </a:r>
            <a:r>
              <a:rPr lang="en-US" sz="1400" dirty="0" smtClean="0"/>
              <a:t> </a:t>
            </a:r>
            <a:r>
              <a:rPr lang="en-US" sz="1400" dirty="0" err="1" smtClean="0"/>
              <a:t>tastele</a:t>
            </a:r>
            <a:r>
              <a:rPr lang="en-US" sz="1400" dirty="0" smtClean="0"/>
              <a:t> cu </a:t>
            </a:r>
            <a:r>
              <a:rPr lang="en-US" sz="1400" dirty="0" err="1" smtClean="0"/>
              <a:t>caractere</a:t>
            </a:r>
            <a:endParaRPr lang="en-US" sz="1400" dirty="0" smtClean="0"/>
          </a:p>
          <a:p>
            <a:r>
              <a:rPr lang="en-US" sz="1400" dirty="0" err="1" smtClean="0"/>
              <a:t>speciale</a:t>
            </a:r>
            <a:r>
              <a:rPr lang="en-US" sz="1400" dirty="0" smtClean="0"/>
              <a:t> (“.”, “,”, “/” etc.).</a:t>
            </a:r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 smtClean="0"/>
              <a:t>b) </a:t>
            </a:r>
            <a:r>
              <a:rPr lang="en-US" sz="1400" b="1" dirty="0" err="1" smtClean="0"/>
              <a:t>Tastele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funcţionale</a:t>
            </a:r>
            <a:r>
              <a:rPr lang="en-US" sz="1400" b="1" dirty="0" smtClean="0"/>
              <a:t> </a:t>
            </a:r>
            <a:r>
              <a:rPr lang="en-US" sz="1400" dirty="0" smtClean="0"/>
              <a:t>– </a:t>
            </a:r>
            <a:r>
              <a:rPr lang="en-US" sz="1400" dirty="0" err="1" smtClean="0"/>
              <a:t>sunt</a:t>
            </a:r>
            <a:r>
              <a:rPr lang="en-US" sz="1400" dirty="0" smtClean="0"/>
              <a:t> </a:t>
            </a:r>
            <a:r>
              <a:rPr lang="en-US" sz="1400" dirty="0" err="1" smtClean="0"/>
              <a:t>dispuse</a:t>
            </a:r>
            <a:r>
              <a:rPr lang="en-US" sz="1400" dirty="0" smtClean="0"/>
              <a:t> </a:t>
            </a:r>
            <a:r>
              <a:rPr lang="en-US" sz="1400" dirty="0" err="1" smtClean="0"/>
              <a:t>pe</a:t>
            </a:r>
            <a:r>
              <a:rPr lang="en-US" sz="1400" dirty="0" smtClean="0"/>
              <a:t> </a:t>
            </a:r>
            <a:r>
              <a:rPr lang="en-US" sz="1400" dirty="0" err="1" smtClean="0"/>
              <a:t>primul</a:t>
            </a:r>
            <a:r>
              <a:rPr lang="en-US" sz="1400" dirty="0" smtClean="0"/>
              <a:t> </a:t>
            </a:r>
            <a:r>
              <a:rPr lang="en-US" sz="1400" dirty="0" err="1" smtClean="0"/>
              <a:t>rând</a:t>
            </a:r>
            <a:r>
              <a:rPr lang="en-US" sz="1400" dirty="0" smtClean="0"/>
              <a:t> al </a:t>
            </a:r>
            <a:r>
              <a:rPr lang="en-US" sz="1400" dirty="0" err="1" smtClean="0"/>
              <a:t>tastaturii</a:t>
            </a:r>
            <a:r>
              <a:rPr lang="en-US" sz="1400" dirty="0" smtClean="0"/>
              <a:t>, au </a:t>
            </a:r>
            <a:r>
              <a:rPr lang="en-US" sz="1400" dirty="0" err="1" smtClean="0"/>
              <a:t>scris</a:t>
            </a:r>
            <a:r>
              <a:rPr lang="en-US" sz="1400" dirty="0" smtClean="0"/>
              <a:t> </a:t>
            </a:r>
            <a:r>
              <a:rPr lang="en-US" sz="1400" dirty="0" err="1" smtClean="0"/>
              <a:t>pe</a:t>
            </a:r>
            <a:r>
              <a:rPr lang="en-US" sz="1400" dirty="0" smtClean="0"/>
              <a:t> </a:t>
            </a:r>
            <a:r>
              <a:rPr lang="en-US" sz="1400" dirty="0" err="1" smtClean="0"/>
              <a:t>ele</a:t>
            </a:r>
            <a:r>
              <a:rPr lang="en-US" sz="1400" dirty="0" smtClean="0"/>
              <a:t> F1…F12 </a:t>
            </a:r>
            <a:r>
              <a:rPr lang="en-US" sz="1400" dirty="0" err="1" smtClean="0"/>
              <a:t>şi</a:t>
            </a:r>
            <a:r>
              <a:rPr lang="en-US" sz="1400" dirty="0" smtClean="0"/>
              <a:t> au</a:t>
            </a:r>
          </a:p>
          <a:p>
            <a:r>
              <a:rPr lang="en-US" sz="1400" dirty="0" err="1" smtClean="0"/>
              <a:t>diferite</a:t>
            </a:r>
            <a:r>
              <a:rPr lang="en-US" sz="1400" dirty="0" smtClean="0"/>
              <a:t> </a:t>
            </a:r>
            <a:r>
              <a:rPr lang="en-US" sz="1400" dirty="0" err="1" smtClean="0"/>
              <a:t>funcţii</a:t>
            </a:r>
            <a:r>
              <a:rPr lang="en-US" sz="1400" dirty="0" smtClean="0"/>
              <a:t> </a:t>
            </a:r>
            <a:r>
              <a:rPr lang="en-US" sz="1400" dirty="0" err="1" smtClean="0"/>
              <a:t>în</a:t>
            </a:r>
            <a:r>
              <a:rPr lang="en-US" sz="1400" dirty="0" smtClean="0"/>
              <a:t> </a:t>
            </a:r>
            <a:r>
              <a:rPr lang="en-US" sz="1400" dirty="0" err="1" smtClean="0"/>
              <a:t>diferite</a:t>
            </a:r>
            <a:r>
              <a:rPr lang="en-US" sz="1400" dirty="0" smtClean="0"/>
              <a:t> </a:t>
            </a:r>
            <a:r>
              <a:rPr lang="en-US" sz="1400" dirty="0" err="1" smtClean="0"/>
              <a:t>produse</a:t>
            </a:r>
            <a:r>
              <a:rPr lang="en-US" sz="1400" dirty="0" smtClean="0"/>
              <a:t> soft.</a:t>
            </a:r>
          </a:p>
          <a:p>
            <a:endParaRPr lang="en-US" sz="1400" dirty="0" smtClean="0"/>
          </a:p>
          <a:p>
            <a:r>
              <a:rPr lang="en-US" sz="1400" dirty="0" smtClean="0"/>
              <a:t>c) </a:t>
            </a:r>
            <a:r>
              <a:rPr lang="en-US" sz="1400" b="1" dirty="0" err="1" smtClean="0"/>
              <a:t>Tastele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speciale</a:t>
            </a:r>
            <a:r>
              <a:rPr lang="en-US" sz="1400" dirty="0" smtClean="0"/>
              <a:t> – </a:t>
            </a:r>
            <a:r>
              <a:rPr lang="en-US" sz="1400" dirty="0" err="1" smtClean="0"/>
              <a:t>sunt</a:t>
            </a:r>
            <a:r>
              <a:rPr lang="en-US" sz="1400" dirty="0" smtClean="0"/>
              <a:t> </a:t>
            </a:r>
            <a:r>
              <a:rPr lang="en-US" sz="1400" dirty="0" err="1" smtClean="0"/>
              <a:t>folosite</a:t>
            </a:r>
            <a:r>
              <a:rPr lang="en-US" sz="1400" dirty="0" smtClean="0"/>
              <a:t>, </a:t>
            </a:r>
            <a:r>
              <a:rPr lang="en-US" sz="1400" dirty="0" err="1" smtClean="0"/>
              <a:t>în</a:t>
            </a:r>
            <a:r>
              <a:rPr lang="en-US" sz="1400" dirty="0" smtClean="0"/>
              <a:t> general </a:t>
            </a:r>
            <a:r>
              <a:rPr lang="en-US" sz="1400" dirty="0" err="1" smtClean="0"/>
              <a:t>pentru</a:t>
            </a:r>
            <a:r>
              <a:rPr lang="en-US" sz="1400" dirty="0" smtClean="0"/>
              <a:t>:</a:t>
            </a:r>
          </a:p>
          <a:p>
            <a:r>
              <a:rPr lang="en-US" sz="1400" dirty="0" smtClean="0"/>
              <a:t>- Esc (Escape) – </a:t>
            </a:r>
            <a:r>
              <a:rPr lang="en-US" sz="1400" dirty="0" err="1" smtClean="0"/>
              <a:t>întreruperea</a:t>
            </a:r>
            <a:r>
              <a:rPr lang="en-US" sz="1400" dirty="0" smtClean="0"/>
              <a:t> </a:t>
            </a:r>
            <a:r>
              <a:rPr lang="en-US" sz="1400" dirty="0" err="1" smtClean="0"/>
              <a:t>unei</a:t>
            </a:r>
            <a:r>
              <a:rPr lang="en-US" sz="1400" dirty="0" smtClean="0"/>
              <a:t> </a:t>
            </a:r>
            <a:r>
              <a:rPr lang="en-US" sz="1400" dirty="0" err="1" smtClean="0"/>
              <a:t>acţiuni</a:t>
            </a:r>
            <a:r>
              <a:rPr lang="en-US" sz="1400" dirty="0" smtClean="0"/>
              <a:t>;</a:t>
            </a:r>
          </a:p>
          <a:p>
            <a:r>
              <a:rPr lang="en-US" sz="1400" dirty="0" smtClean="0"/>
              <a:t>- Tab – </a:t>
            </a:r>
            <a:r>
              <a:rPr lang="en-US" sz="1400" dirty="0" err="1" smtClean="0"/>
              <a:t>saltul</a:t>
            </a:r>
            <a:r>
              <a:rPr lang="en-US" sz="1400" dirty="0" smtClean="0"/>
              <a:t> la </a:t>
            </a:r>
            <a:r>
              <a:rPr lang="en-US" sz="1400" dirty="0" err="1" smtClean="0"/>
              <a:t>următoarea</a:t>
            </a:r>
            <a:r>
              <a:rPr lang="en-US" sz="1400" dirty="0" smtClean="0"/>
              <a:t> </a:t>
            </a:r>
            <a:r>
              <a:rPr lang="en-US" sz="1400" dirty="0" err="1" smtClean="0"/>
              <a:t>zonă</a:t>
            </a:r>
            <a:r>
              <a:rPr lang="en-US" sz="1400" dirty="0" smtClean="0"/>
              <a:t>;</a:t>
            </a:r>
          </a:p>
          <a:p>
            <a:r>
              <a:rPr lang="en-US" sz="1400" dirty="0" smtClean="0"/>
              <a:t>- Ctrl (Control) </a:t>
            </a:r>
            <a:r>
              <a:rPr lang="en-US" sz="1400" dirty="0" err="1" smtClean="0"/>
              <a:t>şi</a:t>
            </a:r>
            <a:r>
              <a:rPr lang="en-US" sz="1400" dirty="0" smtClean="0"/>
              <a:t> Alt – </a:t>
            </a:r>
            <a:r>
              <a:rPr lang="en-US" sz="1400" dirty="0" err="1" smtClean="0"/>
              <a:t>sunt</a:t>
            </a:r>
            <a:r>
              <a:rPr lang="en-US" sz="1400" dirty="0" smtClean="0"/>
              <a:t> </a:t>
            </a:r>
            <a:r>
              <a:rPr lang="en-US" sz="1400" dirty="0" err="1" smtClean="0"/>
              <a:t>utilizate</a:t>
            </a:r>
            <a:r>
              <a:rPr lang="en-US" sz="1400" dirty="0" smtClean="0"/>
              <a:t> </a:t>
            </a:r>
            <a:r>
              <a:rPr lang="en-US" sz="1400" dirty="0" err="1" smtClean="0"/>
              <a:t>în</a:t>
            </a:r>
            <a:r>
              <a:rPr lang="en-US" sz="1400" dirty="0" smtClean="0"/>
              <a:t> </a:t>
            </a:r>
            <a:r>
              <a:rPr lang="en-US" sz="1400" dirty="0" err="1" smtClean="0"/>
              <a:t>combinaţie</a:t>
            </a:r>
            <a:r>
              <a:rPr lang="en-US" sz="1400" dirty="0" smtClean="0"/>
              <a:t> cu </a:t>
            </a:r>
            <a:r>
              <a:rPr lang="en-US" sz="1400" dirty="0" err="1" smtClean="0"/>
              <a:t>alte</a:t>
            </a:r>
            <a:r>
              <a:rPr lang="en-US" sz="1400" dirty="0" smtClean="0"/>
              <a:t> taste </a:t>
            </a:r>
            <a:r>
              <a:rPr lang="en-US" sz="1400" dirty="0" err="1" smtClean="0"/>
              <a:t>pentru</a:t>
            </a:r>
            <a:r>
              <a:rPr lang="en-US" sz="1400" dirty="0" smtClean="0"/>
              <a:t> </a:t>
            </a:r>
            <a:r>
              <a:rPr lang="en-US" sz="1400" dirty="0" err="1" smtClean="0"/>
              <a:t>obţinerea</a:t>
            </a:r>
            <a:r>
              <a:rPr lang="en-US" sz="1400" dirty="0" smtClean="0"/>
              <a:t> </a:t>
            </a:r>
            <a:r>
              <a:rPr lang="en-US" sz="1400" dirty="0" err="1" smtClean="0"/>
              <a:t>diferitor</a:t>
            </a:r>
            <a:r>
              <a:rPr lang="en-US" sz="1400" dirty="0" smtClean="0"/>
              <a:t> </a:t>
            </a:r>
            <a:r>
              <a:rPr lang="en-US" sz="1400" dirty="0" err="1" smtClean="0"/>
              <a:t>efecte</a:t>
            </a:r>
            <a:endParaRPr lang="en-US" sz="1400" dirty="0" smtClean="0"/>
          </a:p>
          <a:p>
            <a:r>
              <a:rPr lang="en-US" sz="1400" dirty="0" smtClean="0"/>
              <a:t>(Ex.: </a:t>
            </a:r>
            <a:r>
              <a:rPr lang="en-US" sz="1400" dirty="0" err="1" smtClean="0"/>
              <a:t>Ctrl+Alt+Del</a:t>
            </a:r>
            <a:r>
              <a:rPr lang="en-US" sz="1400" dirty="0" smtClean="0"/>
              <a:t> = </a:t>
            </a:r>
            <a:r>
              <a:rPr lang="en-US" sz="1400" dirty="0" err="1" smtClean="0"/>
              <a:t>resetează</a:t>
            </a:r>
            <a:r>
              <a:rPr lang="en-US" sz="1400" dirty="0" smtClean="0"/>
              <a:t> </a:t>
            </a:r>
            <a:r>
              <a:rPr lang="en-US" sz="1400" dirty="0" err="1" smtClean="0"/>
              <a:t>calculatorul</a:t>
            </a:r>
            <a:r>
              <a:rPr lang="en-US" sz="1400" dirty="0" smtClean="0"/>
              <a:t>);</a:t>
            </a:r>
          </a:p>
          <a:p>
            <a:r>
              <a:rPr lang="en-US" sz="1400" dirty="0" smtClean="0"/>
              <a:t>- Caps Lock – </a:t>
            </a:r>
            <a:r>
              <a:rPr lang="en-US" sz="1400" dirty="0" err="1" smtClean="0"/>
              <a:t>blocarea</a:t>
            </a:r>
            <a:r>
              <a:rPr lang="en-US" sz="1400" dirty="0" smtClean="0"/>
              <a:t> </a:t>
            </a:r>
            <a:r>
              <a:rPr lang="en-US" sz="1400" dirty="0" err="1" smtClean="0"/>
              <a:t>tastaturii</a:t>
            </a:r>
            <a:r>
              <a:rPr lang="en-US" sz="1400" dirty="0" smtClean="0"/>
              <a:t> </a:t>
            </a:r>
            <a:r>
              <a:rPr lang="en-US" sz="1400" dirty="0" err="1" smtClean="0"/>
              <a:t>alfabetice</a:t>
            </a:r>
            <a:r>
              <a:rPr lang="en-US" sz="1400" dirty="0" smtClean="0"/>
              <a:t> </a:t>
            </a:r>
            <a:r>
              <a:rPr lang="en-US" sz="1400" dirty="0" err="1" smtClean="0"/>
              <a:t>pe</a:t>
            </a:r>
            <a:r>
              <a:rPr lang="en-US" sz="1400" dirty="0" smtClean="0"/>
              <a:t> </a:t>
            </a:r>
            <a:r>
              <a:rPr lang="en-US" sz="1400" dirty="0" err="1" smtClean="0"/>
              <a:t>litere</a:t>
            </a:r>
            <a:r>
              <a:rPr lang="en-US" sz="1400" dirty="0" smtClean="0"/>
              <a:t> </a:t>
            </a:r>
            <a:r>
              <a:rPr lang="en-US" sz="1400" dirty="0" err="1" smtClean="0"/>
              <a:t>mari</a:t>
            </a:r>
            <a:r>
              <a:rPr lang="en-US" sz="1400" dirty="0" smtClean="0"/>
              <a:t> (Capitals);</a:t>
            </a:r>
          </a:p>
          <a:p>
            <a:r>
              <a:rPr lang="en-US" sz="1400" dirty="0" smtClean="0"/>
              <a:t>- Backspace – </a:t>
            </a:r>
            <a:r>
              <a:rPr lang="en-US" sz="1400" dirty="0" err="1" smtClean="0"/>
              <a:t>ştergerea</a:t>
            </a:r>
            <a:r>
              <a:rPr lang="en-US" sz="1400" dirty="0" smtClean="0"/>
              <a:t> </a:t>
            </a:r>
            <a:r>
              <a:rPr lang="en-US" sz="1400" dirty="0" err="1" smtClean="0"/>
              <a:t>caracterului</a:t>
            </a:r>
            <a:r>
              <a:rPr lang="en-US" sz="1400" dirty="0" smtClean="0"/>
              <a:t> </a:t>
            </a:r>
            <a:r>
              <a:rPr lang="en-US" sz="1400" dirty="0" err="1" smtClean="0"/>
              <a:t>aflat</a:t>
            </a:r>
            <a:r>
              <a:rPr lang="en-US" sz="1400" dirty="0" smtClean="0"/>
              <a:t> </a:t>
            </a:r>
            <a:r>
              <a:rPr lang="en-US" sz="1400" dirty="0" err="1" smtClean="0"/>
              <a:t>înaintea</a:t>
            </a:r>
            <a:r>
              <a:rPr lang="en-US" sz="1400" dirty="0" smtClean="0"/>
              <a:t> </a:t>
            </a:r>
            <a:r>
              <a:rPr lang="en-US" sz="1400" dirty="0" err="1" smtClean="0"/>
              <a:t>poziţiei</a:t>
            </a:r>
            <a:r>
              <a:rPr lang="en-US" sz="1400" dirty="0" smtClean="0"/>
              <a:t> </a:t>
            </a:r>
            <a:r>
              <a:rPr lang="en-US" sz="1400" dirty="0" err="1" smtClean="0"/>
              <a:t>curente</a:t>
            </a:r>
            <a:r>
              <a:rPr lang="en-US" sz="1400" dirty="0" smtClean="0"/>
              <a:t> a </a:t>
            </a:r>
            <a:r>
              <a:rPr lang="en-US" sz="1400" dirty="0" err="1" smtClean="0"/>
              <a:t>cursorului</a:t>
            </a:r>
            <a:r>
              <a:rPr lang="en-US" sz="1400" dirty="0" smtClean="0"/>
              <a:t>;</a:t>
            </a:r>
          </a:p>
          <a:p>
            <a:r>
              <a:rPr lang="en-US" sz="1400" dirty="0" smtClean="0"/>
              <a:t>- Enter – </a:t>
            </a:r>
            <a:r>
              <a:rPr lang="en-US" sz="1400" dirty="0" err="1" smtClean="0"/>
              <a:t>încheierea</a:t>
            </a:r>
            <a:r>
              <a:rPr lang="en-US" sz="1400" dirty="0" smtClean="0"/>
              <a:t> </a:t>
            </a:r>
            <a:r>
              <a:rPr lang="en-US" sz="1400" dirty="0" err="1" smtClean="0"/>
              <a:t>mesajului</a:t>
            </a:r>
            <a:r>
              <a:rPr lang="en-US" sz="1400" dirty="0" smtClean="0"/>
              <a:t> </a:t>
            </a:r>
            <a:r>
              <a:rPr lang="en-US" sz="1400" dirty="0" err="1" smtClean="0"/>
              <a:t>dat</a:t>
            </a:r>
            <a:r>
              <a:rPr lang="en-US" sz="1400" dirty="0" smtClean="0"/>
              <a:t> </a:t>
            </a:r>
            <a:r>
              <a:rPr lang="en-US" sz="1400" dirty="0" err="1" smtClean="0"/>
              <a:t>calculatorului</a:t>
            </a:r>
            <a:r>
              <a:rPr lang="en-US" sz="1400" dirty="0" smtClean="0"/>
              <a:t>;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Print Screen – </a:t>
            </a:r>
            <a:r>
              <a:rPr lang="en-US" sz="1400" dirty="0" err="1" smtClean="0"/>
              <a:t>preluarea</a:t>
            </a:r>
            <a:r>
              <a:rPr lang="en-US" sz="1400" dirty="0" smtClean="0"/>
              <a:t> </a:t>
            </a:r>
            <a:r>
              <a:rPr lang="en-US" sz="1400" dirty="0" err="1" smtClean="0"/>
              <a:t>imaginii</a:t>
            </a:r>
            <a:r>
              <a:rPr lang="en-US" sz="1400" dirty="0" smtClean="0"/>
              <a:t> </a:t>
            </a:r>
            <a:r>
              <a:rPr lang="en-US" sz="1400" dirty="0" err="1" smtClean="0"/>
              <a:t>ecranului</a:t>
            </a:r>
            <a:r>
              <a:rPr lang="en-US" sz="1400" dirty="0" smtClean="0"/>
              <a:t>;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- Scroll Lock – </a:t>
            </a:r>
            <a:r>
              <a:rPr lang="en-US" sz="1400" dirty="0" err="1" smtClean="0"/>
              <a:t>oprirea</a:t>
            </a:r>
            <a:r>
              <a:rPr lang="en-US" sz="1400" dirty="0" smtClean="0"/>
              <a:t> </a:t>
            </a:r>
            <a:r>
              <a:rPr lang="en-US" sz="1400" dirty="0" err="1" smtClean="0"/>
              <a:t>defilării</a:t>
            </a:r>
            <a:r>
              <a:rPr lang="en-US" sz="1400" dirty="0" smtClean="0"/>
              <a:t> </a:t>
            </a:r>
            <a:r>
              <a:rPr lang="en-US" sz="1400" dirty="0" err="1" smtClean="0"/>
              <a:t>ecranului</a:t>
            </a:r>
            <a:r>
              <a:rPr lang="en-US" sz="1400" dirty="0" smtClean="0"/>
              <a:t>;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- Pause – </a:t>
            </a:r>
            <a:r>
              <a:rPr lang="en-US" sz="1400" dirty="0" err="1" smtClean="0"/>
              <a:t>oprirea</a:t>
            </a:r>
            <a:r>
              <a:rPr lang="en-US" sz="1400" dirty="0" smtClean="0"/>
              <a:t>/</a:t>
            </a:r>
            <a:r>
              <a:rPr lang="en-US" sz="1400" dirty="0" err="1" smtClean="0"/>
              <a:t>pornirea</a:t>
            </a:r>
            <a:r>
              <a:rPr lang="en-US" sz="1400" dirty="0" smtClean="0"/>
              <a:t> </a:t>
            </a:r>
            <a:r>
              <a:rPr lang="en-US" sz="1400" dirty="0" err="1" smtClean="0"/>
              <a:t>execuţiei</a:t>
            </a:r>
            <a:r>
              <a:rPr lang="en-US" sz="1400" dirty="0" smtClean="0"/>
              <a:t> </a:t>
            </a:r>
            <a:r>
              <a:rPr lang="en-US" sz="1400" dirty="0" err="1" smtClean="0"/>
              <a:t>unui</a:t>
            </a:r>
            <a:r>
              <a:rPr lang="en-US" sz="1400" dirty="0" smtClean="0"/>
              <a:t> program;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- </a:t>
            </a:r>
            <a:r>
              <a:rPr lang="en-US" sz="1400" dirty="0" err="1" smtClean="0"/>
              <a:t>Num</a:t>
            </a:r>
            <a:r>
              <a:rPr lang="en-US" sz="1400" dirty="0" smtClean="0"/>
              <a:t> Lock – </a:t>
            </a:r>
            <a:r>
              <a:rPr lang="en-US" sz="1400" dirty="0" err="1" smtClean="0"/>
              <a:t>utilizarea</a:t>
            </a:r>
            <a:r>
              <a:rPr lang="en-US" sz="1400" dirty="0" smtClean="0"/>
              <a:t> </a:t>
            </a:r>
            <a:r>
              <a:rPr lang="en-US" sz="1400" dirty="0" err="1" smtClean="0"/>
              <a:t>tastaturii</a:t>
            </a:r>
            <a:r>
              <a:rPr lang="en-US" sz="1400" dirty="0" smtClean="0"/>
              <a:t> </a:t>
            </a:r>
            <a:r>
              <a:rPr lang="en-US" sz="1400" dirty="0" err="1" smtClean="0"/>
              <a:t>numerice</a:t>
            </a:r>
            <a:r>
              <a:rPr lang="en-US" sz="1400" dirty="0" smtClean="0"/>
              <a:t> ca </a:t>
            </a:r>
            <a:r>
              <a:rPr lang="en-US" sz="1400" dirty="0" err="1" smtClean="0"/>
              <a:t>atare</a:t>
            </a:r>
            <a:r>
              <a:rPr lang="en-US" sz="1400" dirty="0" smtClean="0"/>
              <a:t> (led </a:t>
            </a:r>
            <a:r>
              <a:rPr lang="en-US" sz="1400" dirty="0" err="1" smtClean="0"/>
              <a:t>aprins</a:t>
            </a:r>
            <a:r>
              <a:rPr lang="en-US" sz="1400" dirty="0" smtClean="0"/>
              <a:t>) </a:t>
            </a:r>
            <a:r>
              <a:rPr lang="en-US" sz="1400" dirty="0" err="1" smtClean="0"/>
              <a:t>sau</a:t>
            </a:r>
            <a:r>
              <a:rPr lang="en-US" sz="1400" dirty="0" smtClean="0"/>
              <a:t> ca </a:t>
            </a:r>
            <a:r>
              <a:rPr lang="en-US" sz="1400" dirty="0" err="1" smtClean="0"/>
              <a:t>tastatură</a:t>
            </a:r>
            <a:r>
              <a:rPr lang="en-US" sz="1400" dirty="0" smtClean="0"/>
              <a:t> </a:t>
            </a:r>
            <a:r>
              <a:rPr lang="en-US" sz="1400" dirty="0" err="1" smtClean="0"/>
              <a:t>specială</a:t>
            </a:r>
            <a:r>
              <a:rPr lang="en-US" sz="1400" dirty="0" smtClean="0"/>
              <a:t> (led</a:t>
            </a:r>
          </a:p>
          <a:p>
            <a:pPr marL="285750" indent="-285750">
              <a:buFontTx/>
              <a:buChar char="-"/>
            </a:pPr>
            <a:r>
              <a:rPr lang="en-US" sz="1400" dirty="0" err="1" smtClean="0"/>
              <a:t>stins</a:t>
            </a:r>
            <a:r>
              <a:rPr lang="en-US" sz="1400" dirty="0" smtClean="0"/>
              <a:t>);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- </a:t>
            </a:r>
            <a:r>
              <a:rPr lang="en-US" sz="1400" dirty="0" err="1" smtClean="0"/>
              <a:t>Tastele</a:t>
            </a:r>
            <a:r>
              <a:rPr lang="en-US" sz="1400" dirty="0" smtClean="0"/>
              <a:t> </a:t>
            </a:r>
            <a:r>
              <a:rPr lang="en-US" sz="1400" dirty="0" err="1" smtClean="0"/>
              <a:t>speciale</a:t>
            </a:r>
            <a:r>
              <a:rPr lang="en-US" sz="1400" dirty="0" smtClean="0"/>
              <a:t> de </a:t>
            </a:r>
            <a:r>
              <a:rPr lang="en-US" sz="1400" dirty="0" err="1" smtClean="0"/>
              <a:t>navigare</a:t>
            </a:r>
            <a:r>
              <a:rPr lang="en-US" sz="1400" dirty="0" smtClean="0"/>
              <a:t>: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o Insert – mod de </a:t>
            </a:r>
            <a:r>
              <a:rPr lang="en-US" sz="1400" dirty="0" err="1" smtClean="0"/>
              <a:t>suprascriere</a:t>
            </a:r>
            <a:r>
              <a:rPr lang="en-US" sz="1400" dirty="0" smtClean="0"/>
              <a:t>;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o Delete – </a:t>
            </a:r>
            <a:r>
              <a:rPr lang="en-US" sz="1400" dirty="0" err="1" smtClean="0"/>
              <a:t>ştergerea</a:t>
            </a:r>
            <a:r>
              <a:rPr lang="en-US" sz="1400" dirty="0" smtClean="0"/>
              <a:t> </a:t>
            </a:r>
            <a:r>
              <a:rPr lang="en-US" sz="1400" dirty="0" err="1" smtClean="0"/>
              <a:t>caracterului</a:t>
            </a:r>
            <a:r>
              <a:rPr lang="en-US" sz="1400" dirty="0" smtClean="0"/>
              <a:t> </a:t>
            </a:r>
            <a:r>
              <a:rPr lang="en-US" sz="1400" dirty="0" err="1" smtClean="0"/>
              <a:t>pe</a:t>
            </a:r>
            <a:r>
              <a:rPr lang="en-US" sz="1400" dirty="0" smtClean="0"/>
              <a:t> care se </a:t>
            </a:r>
            <a:r>
              <a:rPr lang="en-US" sz="1400" dirty="0" err="1" smtClean="0"/>
              <a:t>găseşte</a:t>
            </a:r>
            <a:r>
              <a:rPr lang="en-US" sz="1400" dirty="0" smtClean="0"/>
              <a:t> </a:t>
            </a:r>
            <a:r>
              <a:rPr lang="en-US" sz="1400" dirty="0" err="1" smtClean="0"/>
              <a:t>cursorul</a:t>
            </a:r>
            <a:r>
              <a:rPr lang="en-US" sz="1400" dirty="0" smtClean="0"/>
              <a:t>;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o Home – </a:t>
            </a:r>
            <a:r>
              <a:rPr lang="en-US" sz="1400" dirty="0" err="1" smtClean="0"/>
              <a:t>mută</a:t>
            </a:r>
            <a:r>
              <a:rPr lang="en-US" sz="1400" dirty="0" smtClean="0"/>
              <a:t> </a:t>
            </a:r>
            <a:r>
              <a:rPr lang="en-US" sz="1400" dirty="0" err="1" smtClean="0"/>
              <a:t>cursorul</a:t>
            </a:r>
            <a:r>
              <a:rPr lang="en-US" sz="1400" dirty="0" smtClean="0"/>
              <a:t> la </a:t>
            </a:r>
            <a:r>
              <a:rPr lang="en-US" sz="1400" dirty="0" err="1" smtClean="0"/>
              <a:t>începutul</a:t>
            </a:r>
            <a:r>
              <a:rPr lang="en-US" sz="1400" dirty="0" smtClean="0"/>
              <a:t> </a:t>
            </a:r>
            <a:r>
              <a:rPr lang="en-US" sz="1400" dirty="0" err="1" smtClean="0"/>
              <a:t>rândului</a:t>
            </a:r>
            <a:r>
              <a:rPr lang="en-US" sz="1400" dirty="0" smtClean="0"/>
              <a:t>;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o End - </a:t>
            </a:r>
            <a:r>
              <a:rPr lang="en-US" sz="1400" dirty="0" err="1" smtClean="0"/>
              <a:t>mută</a:t>
            </a:r>
            <a:r>
              <a:rPr lang="en-US" sz="1400" dirty="0" smtClean="0"/>
              <a:t> </a:t>
            </a:r>
            <a:r>
              <a:rPr lang="en-US" sz="1400" dirty="0" err="1" smtClean="0"/>
              <a:t>cursorul</a:t>
            </a:r>
            <a:r>
              <a:rPr lang="en-US" sz="1400" dirty="0" smtClean="0"/>
              <a:t> la </a:t>
            </a:r>
            <a:r>
              <a:rPr lang="en-US" sz="1400" dirty="0" err="1" smtClean="0"/>
              <a:t>sfârşitul</a:t>
            </a:r>
            <a:r>
              <a:rPr lang="en-US" sz="1400" dirty="0" smtClean="0"/>
              <a:t> </a:t>
            </a:r>
            <a:r>
              <a:rPr lang="en-US" sz="1400" dirty="0" err="1" smtClean="0"/>
              <a:t>rândului</a:t>
            </a:r>
            <a:r>
              <a:rPr lang="en-US" sz="1400" dirty="0" smtClean="0"/>
              <a:t>;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o </a:t>
            </a:r>
            <a:r>
              <a:rPr lang="en-US" sz="1400" dirty="0" err="1" smtClean="0"/>
              <a:t>PageUp</a:t>
            </a:r>
            <a:r>
              <a:rPr lang="en-US" sz="1400" dirty="0" smtClean="0"/>
              <a:t> - </a:t>
            </a:r>
            <a:r>
              <a:rPr lang="en-US" sz="1400" dirty="0" err="1" smtClean="0"/>
              <a:t>mută</a:t>
            </a:r>
            <a:r>
              <a:rPr lang="en-US" sz="1400" dirty="0" smtClean="0"/>
              <a:t> </a:t>
            </a:r>
            <a:r>
              <a:rPr lang="en-US" sz="1400" dirty="0" err="1" smtClean="0"/>
              <a:t>cursorul</a:t>
            </a:r>
            <a:r>
              <a:rPr lang="en-US" sz="1400" dirty="0" smtClean="0"/>
              <a:t> la </a:t>
            </a:r>
            <a:r>
              <a:rPr lang="en-US" sz="1400" dirty="0" err="1" smtClean="0"/>
              <a:t>începutul</a:t>
            </a:r>
            <a:r>
              <a:rPr lang="en-US" sz="1400" dirty="0" smtClean="0"/>
              <a:t> </a:t>
            </a:r>
            <a:r>
              <a:rPr lang="en-US" sz="1400" dirty="0" err="1" smtClean="0"/>
              <a:t>paginii</a:t>
            </a:r>
            <a:r>
              <a:rPr lang="en-US" sz="1400" dirty="0" smtClean="0"/>
              <a:t> </a:t>
            </a:r>
            <a:r>
              <a:rPr lang="en-US" sz="1400" dirty="0" err="1" smtClean="0"/>
              <a:t>anterioare</a:t>
            </a:r>
            <a:r>
              <a:rPr lang="en-US" sz="1400" dirty="0" smtClean="0"/>
              <a:t>;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o </a:t>
            </a:r>
            <a:r>
              <a:rPr lang="en-US" sz="1400" dirty="0" err="1" smtClean="0"/>
              <a:t>PageDown</a:t>
            </a:r>
            <a:r>
              <a:rPr lang="en-US" sz="1400" dirty="0" smtClean="0"/>
              <a:t> - </a:t>
            </a:r>
            <a:r>
              <a:rPr lang="en-US" sz="1400" dirty="0" err="1" smtClean="0"/>
              <a:t>mută</a:t>
            </a:r>
            <a:r>
              <a:rPr lang="en-US" sz="1400" dirty="0" smtClean="0"/>
              <a:t> </a:t>
            </a:r>
            <a:r>
              <a:rPr lang="en-US" sz="1400" dirty="0" err="1" smtClean="0"/>
              <a:t>cursorul</a:t>
            </a:r>
            <a:r>
              <a:rPr lang="en-US" sz="1400" dirty="0" smtClean="0"/>
              <a:t> la </a:t>
            </a:r>
            <a:r>
              <a:rPr lang="en-US" sz="1400" dirty="0" err="1" smtClean="0"/>
              <a:t>începutul</a:t>
            </a:r>
            <a:r>
              <a:rPr lang="en-US" sz="1400" dirty="0" smtClean="0"/>
              <a:t> </a:t>
            </a:r>
            <a:r>
              <a:rPr lang="en-US" sz="1400" dirty="0" err="1" smtClean="0"/>
              <a:t>paginii</a:t>
            </a:r>
            <a:r>
              <a:rPr lang="en-US" sz="1400" dirty="0" smtClean="0"/>
              <a:t> </a:t>
            </a:r>
            <a:r>
              <a:rPr lang="en-US" sz="1400" dirty="0" err="1" smtClean="0"/>
              <a:t>următoare</a:t>
            </a:r>
            <a:r>
              <a:rPr lang="en-US" sz="1400" dirty="0" smtClean="0"/>
              <a:t>.</a:t>
            </a:r>
            <a:endParaRPr lang="ru-RU" sz="14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7868991" y="5040834"/>
            <a:ext cx="42070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hlinkClick r:id="rId2"/>
              </a:rPr>
              <a:t>http://www.informaticainscoli.ro/lib/exe/fetch.php?media=2.4.tipuri_de_dispozitive_de_intrare_de_iesire_de_intrare-iesire_de_stocare_a_datelor.pdf</a:t>
            </a:r>
            <a:endParaRPr lang="en-US" sz="1200" dirty="0" smtClean="0"/>
          </a:p>
          <a:p>
            <a:r>
              <a:rPr lang="en-US" sz="1200" dirty="0" err="1" smtClean="0"/>
              <a:t>Accesati</a:t>
            </a:r>
            <a:r>
              <a:rPr lang="en-US" sz="1200" dirty="0" smtClean="0"/>
              <a:t> </a:t>
            </a:r>
            <a:r>
              <a:rPr lang="en-US" sz="1200" dirty="0" err="1" smtClean="0"/>
              <a:t>siteul</a:t>
            </a:r>
            <a:r>
              <a:rPr lang="en-US" sz="1200" dirty="0" smtClean="0"/>
              <a:t> </a:t>
            </a:r>
            <a:r>
              <a:rPr lang="en-US" sz="1200" dirty="0" err="1" smtClean="0"/>
              <a:t>pentru</a:t>
            </a:r>
            <a:r>
              <a:rPr lang="en-US" sz="1200" dirty="0" smtClean="0"/>
              <a:t> a g</a:t>
            </a:r>
            <a:r>
              <a:rPr lang="ro-RO" sz="1200" dirty="0" smtClean="0"/>
              <a:t>ăsi cum să folosiți tastatura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78638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Istoria tastaturii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81902" y="1557064"/>
            <a:ext cx="3902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 smtClean="0"/>
              <a:t>1946- primul calculator ENIAC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40" y="2064462"/>
            <a:ext cx="3863661" cy="1974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882" y="788224"/>
            <a:ext cx="2367231" cy="305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8872113" y="1566170"/>
            <a:ext cx="314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 smtClean="0"/>
              <a:t>1970- calculatorul Altiac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976" y="4958955"/>
            <a:ext cx="3882981" cy="14349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70111" y="5054783"/>
            <a:ext cx="121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 smtClean="0"/>
              <a:t>1986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4882" y="4760797"/>
            <a:ext cx="4602140" cy="18312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599768" y="4039433"/>
            <a:ext cx="1687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 smtClean="0"/>
              <a:t>prezent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5975418" y="6461230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smtClean="0"/>
              <a:t>https://www.daskeyboard.com/blog/typing-through-time-the-history-of-the-keyboard/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330919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92923" y="298768"/>
            <a:ext cx="8911687" cy="1280890"/>
          </a:xfrm>
        </p:spPr>
        <p:txBody>
          <a:bodyPr/>
          <a:lstStyle/>
          <a:p>
            <a:r>
              <a:rPr lang="ro-RO" dirty="0" smtClean="0"/>
              <a:t>Cele mai bune tastaturi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748" y="1405004"/>
            <a:ext cx="3736617" cy="2050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Прямоугольник 3"/>
          <p:cNvSpPr/>
          <p:nvPr/>
        </p:nvSpPr>
        <p:spPr>
          <a:xfrm>
            <a:off x="5408610" y="146933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 smtClean="0"/>
              <a:t>ACTIV 7 KB520 </a:t>
            </a:r>
            <a:r>
              <a:rPr lang="en-US" sz="1600" dirty="0" err="1" smtClean="0"/>
              <a:t>este</a:t>
            </a:r>
            <a:r>
              <a:rPr lang="en-US" sz="1600" dirty="0" smtClean="0"/>
              <a:t> o </a:t>
            </a:r>
            <a:r>
              <a:rPr lang="en-US" sz="1600" dirty="0" err="1" smtClean="0"/>
              <a:t>tastatură</a:t>
            </a:r>
            <a:r>
              <a:rPr lang="en-US" sz="1600" dirty="0" smtClean="0"/>
              <a:t> </a:t>
            </a:r>
            <a:r>
              <a:rPr lang="en-US" sz="1600" dirty="0" err="1" smtClean="0"/>
              <a:t>simplă</a:t>
            </a:r>
            <a:r>
              <a:rPr lang="en-US" sz="1600" dirty="0" smtClean="0"/>
              <a:t>, cu </a:t>
            </a:r>
            <a:r>
              <a:rPr lang="en-US" sz="1600" dirty="0" err="1" smtClean="0"/>
              <a:t>toate</a:t>
            </a:r>
            <a:r>
              <a:rPr lang="en-US" sz="1600" dirty="0" smtClean="0"/>
              <a:t> </a:t>
            </a:r>
            <a:r>
              <a:rPr lang="en-US" sz="1600" dirty="0" err="1" smtClean="0"/>
              <a:t>funcțiile</a:t>
            </a:r>
            <a:r>
              <a:rPr lang="en-US" sz="1600" dirty="0" smtClean="0"/>
              <a:t> de </a:t>
            </a:r>
            <a:r>
              <a:rPr lang="en-US" sz="1600" dirty="0" err="1" smtClean="0"/>
              <a:t>bază</a:t>
            </a:r>
            <a:r>
              <a:rPr lang="en-US" sz="1600" dirty="0" smtClean="0"/>
              <a:t> </a:t>
            </a:r>
            <a:r>
              <a:rPr lang="en-US" sz="1600" dirty="0" err="1" smtClean="0"/>
              <a:t>perfectă</a:t>
            </a:r>
            <a:r>
              <a:rPr lang="en-US" sz="1600" dirty="0" smtClean="0"/>
              <a:t> </a:t>
            </a:r>
            <a:r>
              <a:rPr lang="en-US" sz="1600" dirty="0" err="1" smtClean="0"/>
              <a:t>pentru</a:t>
            </a:r>
            <a:r>
              <a:rPr lang="en-US" sz="1600" dirty="0" smtClean="0"/>
              <a:t> </a:t>
            </a:r>
            <a:r>
              <a:rPr lang="en-US" sz="1600" dirty="0" err="1" smtClean="0"/>
              <a:t>cei</a:t>
            </a:r>
            <a:r>
              <a:rPr lang="en-US" sz="1600" dirty="0" smtClean="0"/>
              <a:t> care nu </a:t>
            </a:r>
            <a:r>
              <a:rPr lang="en-US" sz="1600" dirty="0" err="1" smtClean="0"/>
              <a:t>scriu</a:t>
            </a:r>
            <a:r>
              <a:rPr lang="en-US" sz="1600" dirty="0" smtClean="0"/>
              <a:t> </a:t>
            </a:r>
            <a:r>
              <a:rPr lang="en-US" sz="1600" dirty="0" err="1" smtClean="0"/>
              <a:t>foarte</a:t>
            </a:r>
            <a:r>
              <a:rPr lang="en-US" sz="1600" dirty="0" smtClean="0"/>
              <a:t> </a:t>
            </a:r>
            <a:r>
              <a:rPr lang="en-US" sz="1600" dirty="0" err="1" smtClean="0"/>
              <a:t>mult</a:t>
            </a:r>
            <a:endParaRPr lang="ru-RU" sz="16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831" y="2813861"/>
            <a:ext cx="3644720" cy="2000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Прямоугольник 5"/>
          <p:cNvSpPr/>
          <p:nvPr/>
        </p:nvSpPr>
        <p:spPr>
          <a:xfrm>
            <a:off x="927008" y="3952798"/>
            <a:ext cx="659425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/>
              <a:t>Această</a:t>
            </a:r>
            <a:r>
              <a:rPr lang="en-US" sz="1600" dirty="0" smtClean="0"/>
              <a:t> </a:t>
            </a:r>
            <a:r>
              <a:rPr lang="en-US" sz="1600" dirty="0" err="1" smtClean="0"/>
              <a:t>tastatură</a:t>
            </a:r>
            <a:r>
              <a:rPr lang="en-US" sz="1600" dirty="0" smtClean="0"/>
              <a:t> </a:t>
            </a:r>
            <a:r>
              <a:rPr lang="en-US" sz="1600" dirty="0" err="1" smtClean="0"/>
              <a:t>este</a:t>
            </a:r>
            <a:r>
              <a:rPr lang="en-US" sz="1600" dirty="0" smtClean="0"/>
              <a:t> </a:t>
            </a:r>
            <a:r>
              <a:rPr lang="en-US" sz="1600" dirty="0" err="1" smtClean="0"/>
              <a:t>recomandată</a:t>
            </a:r>
            <a:r>
              <a:rPr lang="en-US" sz="1600" dirty="0" smtClean="0"/>
              <a:t> </a:t>
            </a:r>
            <a:r>
              <a:rPr lang="en-US" sz="1600" dirty="0" err="1" smtClean="0"/>
              <a:t>oamenilor</a:t>
            </a:r>
            <a:r>
              <a:rPr lang="en-US" sz="1600" dirty="0" smtClean="0"/>
              <a:t> care </a:t>
            </a:r>
            <a:r>
              <a:rPr lang="en-US" sz="1600" dirty="0" err="1" smtClean="0"/>
              <a:t>stau</a:t>
            </a:r>
            <a:r>
              <a:rPr lang="en-US" sz="1600" dirty="0" smtClean="0"/>
              <a:t> </a:t>
            </a:r>
            <a:r>
              <a:rPr lang="en-US" sz="1600" dirty="0" err="1" smtClean="0"/>
              <a:t>mult</a:t>
            </a:r>
            <a:r>
              <a:rPr lang="en-US" sz="1600" dirty="0" smtClean="0"/>
              <a:t> </a:t>
            </a:r>
            <a:r>
              <a:rPr lang="en-US" sz="1600" dirty="0" err="1" smtClean="0"/>
              <a:t>în</a:t>
            </a:r>
            <a:r>
              <a:rPr lang="en-US" sz="1600" dirty="0" smtClean="0"/>
              <a:t> </a:t>
            </a:r>
            <a:r>
              <a:rPr lang="en-US" sz="1600" dirty="0" err="1" smtClean="0"/>
              <a:t>fața</a:t>
            </a:r>
            <a:r>
              <a:rPr lang="en-US" sz="1600" dirty="0" smtClean="0"/>
              <a:t> </a:t>
            </a:r>
            <a:r>
              <a:rPr lang="en-US" sz="1600" dirty="0" err="1" smtClean="0"/>
              <a:t>calculatorului</a:t>
            </a:r>
            <a:r>
              <a:rPr lang="en-US" sz="1600" dirty="0" smtClean="0"/>
              <a:t> </a:t>
            </a:r>
            <a:r>
              <a:rPr lang="en-US" sz="1600" dirty="0" err="1" smtClean="0"/>
              <a:t>pentru</a:t>
            </a:r>
            <a:r>
              <a:rPr lang="en-US" sz="1600" dirty="0" smtClean="0"/>
              <a:t> a </a:t>
            </a:r>
            <a:r>
              <a:rPr lang="en-US" sz="1600" dirty="0" err="1" smtClean="0"/>
              <a:t>scrie</a:t>
            </a:r>
            <a:r>
              <a:rPr lang="en-US" sz="1600" dirty="0" smtClean="0"/>
              <a:t> </a:t>
            </a:r>
            <a:r>
              <a:rPr lang="en-US" sz="1600" dirty="0" err="1" smtClean="0"/>
              <a:t>sau</a:t>
            </a:r>
            <a:r>
              <a:rPr lang="en-US" sz="1600" dirty="0" smtClean="0"/>
              <a:t> care </a:t>
            </a:r>
            <a:r>
              <a:rPr lang="en-US" sz="1600" dirty="0" err="1" smtClean="0"/>
              <a:t>folosesc</a:t>
            </a:r>
            <a:r>
              <a:rPr lang="en-US" sz="1600" dirty="0" smtClean="0"/>
              <a:t> </a:t>
            </a:r>
            <a:r>
              <a:rPr lang="en-US" sz="1600" dirty="0" err="1" smtClean="0"/>
              <a:t>funcțiile</a:t>
            </a:r>
            <a:r>
              <a:rPr lang="en-US" sz="1600" dirty="0" smtClean="0"/>
              <a:t> de </a:t>
            </a:r>
            <a:r>
              <a:rPr lang="en-US" sz="1600" dirty="0" err="1" smtClean="0"/>
              <a:t>bază</a:t>
            </a:r>
            <a:r>
              <a:rPr lang="en-US" sz="1600" dirty="0" smtClean="0"/>
              <a:t> ale </a:t>
            </a:r>
            <a:r>
              <a:rPr lang="en-US" sz="1600" dirty="0" err="1" smtClean="0"/>
              <a:t>acestei</a:t>
            </a:r>
            <a:r>
              <a:rPr lang="en-US" dirty="0" err="1" smtClean="0"/>
              <a:t>a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7859890" y="2332944"/>
            <a:ext cx="3528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Microsoft Wired Keyboard 600</a:t>
            </a:r>
            <a:endParaRPr lang="ru-RU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4170720" y="4913362"/>
            <a:ext cx="1963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A4Tech KD-600L</a:t>
            </a:r>
            <a:endParaRPr lang="ru-RU" b="1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5408610" y="5282694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 smtClean="0"/>
              <a:t>Oamenii</a:t>
            </a:r>
            <a:r>
              <a:rPr lang="en-US" sz="1600" dirty="0" smtClean="0"/>
              <a:t> are </a:t>
            </a:r>
            <a:r>
              <a:rPr lang="en-US" sz="1600" dirty="0" err="1" smtClean="0"/>
              <a:t>stau</a:t>
            </a:r>
            <a:r>
              <a:rPr lang="en-US" sz="1600" dirty="0" smtClean="0"/>
              <a:t> </a:t>
            </a:r>
            <a:r>
              <a:rPr lang="en-US" sz="1600" dirty="0" err="1" smtClean="0"/>
              <a:t>mult</a:t>
            </a:r>
            <a:r>
              <a:rPr lang="en-US" sz="1600" dirty="0" smtClean="0"/>
              <a:t> </a:t>
            </a:r>
            <a:r>
              <a:rPr lang="en-US" sz="1600" dirty="0" err="1" smtClean="0"/>
              <a:t>timp</a:t>
            </a:r>
            <a:r>
              <a:rPr lang="en-US" sz="1600" dirty="0" smtClean="0"/>
              <a:t> </a:t>
            </a:r>
            <a:r>
              <a:rPr lang="en-US" sz="1600" dirty="0" err="1" smtClean="0"/>
              <a:t>în</a:t>
            </a:r>
            <a:r>
              <a:rPr lang="en-US" sz="1600" dirty="0" smtClean="0"/>
              <a:t> </a:t>
            </a:r>
            <a:r>
              <a:rPr lang="en-US" sz="1600" dirty="0" err="1" smtClean="0"/>
              <a:t>fața</a:t>
            </a:r>
            <a:r>
              <a:rPr lang="en-US" sz="1600" dirty="0" smtClean="0"/>
              <a:t> </a:t>
            </a:r>
            <a:r>
              <a:rPr lang="en-US" sz="1600" dirty="0" err="1" smtClean="0"/>
              <a:t>calculatorului</a:t>
            </a:r>
            <a:r>
              <a:rPr lang="en-US" sz="1600" dirty="0" smtClean="0"/>
              <a:t> </a:t>
            </a:r>
            <a:r>
              <a:rPr lang="en-US" sz="1600" dirty="0" err="1" smtClean="0"/>
              <a:t>și</a:t>
            </a:r>
            <a:r>
              <a:rPr lang="en-US" sz="1600" dirty="0" smtClean="0"/>
              <a:t> </a:t>
            </a:r>
            <a:r>
              <a:rPr lang="en-US" sz="1600" dirty="0" err="1" smtClean="0"/>
              <a:t>scriu</a:t>
            </a:r>
            <a:r>
              <a:rPr lang="en-US" sz="1600" dirty="0" smtClean="0"/>
              <a:t> </a:t>
            </a:r>
            <a:r>
              <a:rPr lang="en-US" sz="1600" dirty="0" err="1" smtClean="0"/>
              <a:t>mult</a:t>
            </a:r>
            <a:r>
              <a:rPr lang="en-US" sz="1600" dirty="0" smtClean="0"/>
              <a:t> </a:t>
            </a:r>
            <a:r>
              <a:rPr lang="en-US" sz="1600" dirty="0" err="1" smtClean="0"/>
              <a:t>vor</a:t>
            </a:r>
            <a:r>
              <a:rPr lang="en-US" sz="1600" dirty="0" smtClean="0"/>
              <a:t> </a:t>
            </a:r>
            <a:r>
              <a:rPr lang="en-US" sz="1600" dirty="0" err="1" smtClean="0"/>
              <a:t>aprecia</a:t>
            </a:r>
            <a:r>
              <a:rPr lang="en-US" sz="1600" dirty="0" smtClean="0"/>
              <a:t> </a:t>
            </a:r>
            <a:r>
              <a:rPr lang="en-US" sz="1600" dirty="0" err="1" smtClean="0"/>
              <a:t>această</a:t>
            </a:r>
            <a:r>
              <a:rPr lang="en-US" sz="1600" dirty="0" smtClean="0"/>
              <a:t> </a:t>
            </a:r>
            <a:r>
              <a:rPr lang="en-US" sz="1600" dirty="0" err="1" smtClean="0"/>
              <a:t>tastatură</a:t>
            </a:r>
            <a:r>
              <a:rPr lang="en-US" sz="1600" dirty="0" smtClean="0"/>
              <a:t> </a:t>
            </a:r>
            <a:r>
              <a:rPr lang="en-US" sz="1600" dirty="0" err="1" smtClean="0"/>
              <a:t>pentru</a:t>
            </a:r>
            <a:r>
              <a:rPr lang="en-US" sz="1600" dirty="0" smtClean="0"/>
              <a:t> </a:t>
            </a:r>
            <a:r>
              <a:rPr lang="en-US" sz="1600" dirty="0" err="1" smtClean="0"/>
              <a:t>rezistență</a:t>
            </a:r>
            <a:r>
              <a:rPr lang="en-US" sz="1600" dirty="0" smtClean="0"/>
              <a:t> </a:t>
            </a:r>
            <a:r>
              <a:rPr lang="en-US" sz="1600" dirty="0" err="1" smtClean="0"/>
              <a:t>dar</a:t>
            </a:r>
            <a:r>
              <a:rPr lang="en-US" sz="1600" dirty="0" smtClean="0"/>
              <a:t> </a:t>
            </a:r>
            <a:r>
              <a:rPr lang="en-US" sz="1600" dirty="0" err="1" smtClean="0"/>
              <a:t>și</a:t>
            </a:r>
            <a:r>
              <a:rPr lang="en-US" sz="1600" dirty="0" smtClean="0"/>
              <a:t> </a:t>
            </a:r>
            <a:r>
              <a:rPr lang="en-US" sz="1600" dirty="0" err="1" smtClean="0"/>
              <a:t>pentru</a:t>
            </a:r>
            <a:r>
              <a:rPr lang="en-US" sz="1600" dirty="0" smtClean="0"/>
              <a:t> </a:t>
            </a:r>
            <a:r>
              <a:rPr lang="en-US" sz="1600" dirty="0" err="1" smtClean="0"/>
              <a:t>avantajele</a:t>
            </a:r>
            <a:r>
              <a:rPr lang="en-US" sz="1600" dirty="0" smtClean="0"/>
              <a:t> </a:t>
            </a:r>
            <a:r>
              <a:rPr lang="en-US" sz="1600" dirty="0" err="1" smtClean="0"/>
              <a:t>pe</a:t>
            </a:r>
            <a:r>
              <a:rPr lang="en-US" sz="1600" dirty="0" smtClean="0"/>
              <a:t> care le </a:t>
            </a:r>
            <a:r>
              <a:rPr lang="en-US" sz="1600" dirty="0" err="1" smtClean="0"/>
              <a:t>aduc</a:t>
            </a:r>
            <a:r>
              <a:rPr lang="en-US" sz="1600" dirty="0" smtClean="0"/>
              <a:t> </a:t>
            </a:r>
            <a:r>
              <a:rPr lang="en-US" sz="1600" dirty="0" err="1" smtClean="0"/>
              <a:t>luminozitatea</a:t>
            </a:r>
            <a:r>
              <a:rPr lang="en-US" sz="1600" dirty="0" smtClean="0"/>
              <a:t> </a:t>
            </a:r>
            <a:r>
              <a:rPr lang="en-US" sz="1600" dirty="0" err="1" smtClean="0"/>
              <a:t>tastelor</a:t>
            </a:r>
            <a:r>
              <a:rPr lang="en-US" sz="1600" dirty="0" smtClean="0"/>
              <a:t> ș </a:t>
            </a:r>
            <a:r>
              <a:rPr lang="en-US" sz="1600" dirty="0" err="1" smtClean="0"/>
              <a:t>butoanele</a:t>
            </a:r>
            <a:r>
              <a:rPr lang="en-US" sz="1600" dirty="0" smtClean="0"/>
              <a:t> multimedia </a:t>
            </a:r>
            <a:r>
              <a:rPr lang="en-US" sz="1600" dirty="0" err="1" smtClean="0"/>
              <a:t>customizabile</a:t>
            </a:r>
            <a:endParaRPr lang="ru-RU" sz="160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555" y="4814572"/>
            <a:ext cx="3155595" cy="1799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Прямоугольник 10"/>
          <p:cNvSpPr/>
          <p:nvPr/>
        </p:nvSpPr>
        <p:spPr>
          <a:xfrm>
            <a:off x="8981209" y="6467634"/>
            <a:ext cx="243688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https://www.testado.ro/tastaturi/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19174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38378" y="249399"/>
            <a:ext cx="8911687" cy="1280890"/>
          </a:xfrm>
        </p:spPr>
        <p:txBody>
          <a:bodyPr/>
          <a:lstStyle/>
          <a:p>
            <a:r>
              <a:rPr lang="en-US" b="1" dirty="0" smtClean="0"/>
              <a:t>Mouse</a:t>
            </a:r>
            <a:endParaRPr lang="ru-RU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555928" y="1068624"/>
            <a:ext cx="106765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dispozitivul</a:t>
            </a:r>
            <a:r>
              <a:rPr lang="en-US" dirty="0" smtClean="0"/>
              <a:t> </a:t>
            </a:r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 err="1" smtClean="0"/>
              <a:t>controlează</a:t>
            </a:r>
            <a:r>
              <a:rPr lang="en-US" dirty="0" smtClean="0"/>
              <a:t> </a:t>
            </a:r>
            <a:r>
              <a:rPr lang="en-US" dirty="0" err="1" smtClean="0"/>
              <a:t>mişcarea</a:t>
            </a:r>
            <a:r>
              <a:rPr lang="en-US" dirty="0" smtClean="0"/>
              <a:t> </a:t>
            </a:r>
            <a:r>
              <a:rPr lang="en-US" dirty="0" err="1" smtClean="0"/>
              <a:t>cursorului</a:t>
            </a:r>
            <a:r>
              <a:rPr lang="en-US" dirty="0" smtClean="0"/>
              <a:t> </a:t>
            </a:r>
            <a:r>
              <a:rPr lang="en-US" dirty="0" err="1" smtClean="0"/>
              <a:t>pe</a:t>
            </a:r>
            <a:r>
              <a:rPr lang="en-US" dirty="0" smtClean="0"/>
              <a:t> </a:t>
            </a:r>
            <a:r>
              <a:rPr lang="en-US" dirty="0" err="1" smtClean="0"/>
              <a:t>ecranul</a:t>
            </a:r>
            <a:endParaRPr lang="en-US" dirty="0" smtClean="0"/>
          </a:p>
          <a:p>
            <a:r>
              <a:rPr lang="en-US" dirty="0" err="1" smtClean="0"/>
              <a:t>monitorului</a:t>
            </a:r>
            <a:r>
              <a:rPr lang="en-US" dirty="0" smtClean="0"/>
              <a:t> </a:t>
            </a:r>
            <a:r>
              <a:rPr lang="en-US" dirty="0" err="1" smtClean="0"/>
              <a:t>şi</a:t>
            </a:r>
            <a:r>
              <a:rPr lang="en-US" dirty="0" smtClean="0"/>
              <a:t> </a:t>
            </a: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selectarea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activarea</a:t>
            </a:r>
            <a:r>
              <a:rPr lang="en-US" dirty="0" smtClean="0"/>
              <a:t> </a:t>
            </a:r>
            <a:r>
              <a:rPr lang="en-US" dirty="0" err="1" smtClean="0"/>
              <a:t>unor</a:t>
            </a:r>
            <a:r>
              <a:rPr lang="en-US" dirty="0" smtClean="0"/>
              <a:t> </a:t>
            </a:r>
            <a:r>
              <a:rPr lang="en-US" dirty="0" err="1" smtClean="0"/>
              <a:t>obiecte</a:t>
            </a:r>
            <a:r>
              <a:rPr lang="en-US" dirty="0" smtClean="0"/>
              <a:t> de </a:t>
            </a:r>
            <a:r>
              <a:rPr lang="en-US" dirty="0" err="1" smtClean="0"/>
              <a:t>pe</a:t>
            </a:r>
            <a:r>
              <a:rPr lang="en-US" dirty="0" smtClean="0"/>
              <a:t> </a:t>
            </a:r>
            <a:r>
              <a:rPr lang="en-US" dirty="0" err="1" smtClean="0"/>
              <a:t>ecran</a:t>
            </a:r>
            <a:r>
              <a:rPr lang="en-US" dirty="0" smtClean="0"/>
              <a:t> </a:t>
            </a:r>
            <a:r>
              <a:rPr lang="en-US" dirty="0" err="1" smtClean="0"/>
              <a:t>prin</a:t>
            </a:r>
            <a:r>
              <a:rPr lang="en-US" dirty="0" smtClean="0"/>
              <a:t> </a:t>
            </a:r>
            <a:r>
              <a:rPr lang="en-US" dirty="0" err="1" smtClean="0"/>
              <a:t>acţionarea</a:t>
            </a:r>
            <a:endParaRPr lang="en-US" dirty="0" smtClean="0"/>
          </a:p>
          <a:p>
            <a:r>
              <a:rPr lang="en-US" dirty="0" err="1" smtClean="0"/>
              <a:t>unor</a:t>
            </a:r>
            <a:r>
              <a:rPr lang="en-US" dirty="0" smtClean="0"/>
              <a:t> </a:t>
            </a:r>
            <a:r>
              <a:rPr lang="en-US" dirty="0" err="1" smtClean="0"/>
              <a:t>butoane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5509743" y="2345243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 smtClean="0"/>
              <a:t>Operaţiile</a:t>
            </a:r>
            <a:r>
              <a:rPr lang="en-US" sz="1600" dirty="0" smtClean="0"/>
              <a:t> </a:t>
            </a:r>
            <a:r>
              <a:rPr lang="en-US" sz="1600" dirty="0" err="1" smtClean="0"/>
              <a:t>ce</a:t>
            </a:r>
            <a:r>
              <a:rPr lang="en-US" sz="1600" dirty="0" smtClean="0"/>
              <a:t> se pot </a:t>
            </a:r>
            <a:r>
              <a:rPr lang="en-US" sz="1600" dirty="0" err="1" smtClean="0"/>
              <a:t>executa</a:t>
            </a:r>
            <a:r>
              <a:rPr lang="en-US" sz="1600" dirty="0" smtClean="0"/>
              <a:t> cu mouse-</a:t>
            </a:r>
            <a:r>
              <a:rPr lang="en-US" sz="1600" dirty="0" err="1" smtClean="0"/>
              <a:t>ul</a:t>
            </a:r>
            <a:r>
              <a:rPr lang="en-US" sz="1600" dirty="0" smtClean="0"/>
              <a:t> </a:t>
            </a:r>
            <a:r>
              <a:rPr lang="en-US" sz="1600" dirty="0" err="1" smtClean="0"/>
              <a:t>sunt</a:t>
            </a:r>
            <a:r>
              <a:rPr lang="en-US" sz="1600" dirty="0" smtClean="0"/>
              <a:t>:</a:t>
            </a:r>
          </a:p>
          <a:p>
            <a:r>
              <a:rPr lang="en-US" sz="1600" dirty="0" smtClean="0"/>
              <a:t>- </a:t>
            </a:r>
            <a:r>
              <a:rPr lang="en-US" sz="1600" dirty="0" err="1" smtClean="0"/>
              <a:t>indicare</a:t>
            </a:r>
            <a:r>
              <a:rPr lang="en-US" sz="1600" dirty="0" smtClean="0"/>
              <a:t>;</a:t>
            </a:r>
          </a:p>
          <a:p>
            <a:r>
              <a:rPr lang="en-US" sz="1600" dirty="0" smtClean="0"/>
              <a:t>- </a:t>
            </a:r>
            <a:r>
              <a:rPr lang="en-US" sz="1600" dirty="0" err="1" smtClean="0"/>
              <a:t>clic</a:t>
            </a:r>
            <a:r>
              <a:rPr lang="en-US" sz="1600" dirty="0" smtClean="0"/>
              <a:t>;</a:t>
            </a:r>
          </a:p>
          <a:p>
            <a:r>
              <a:rPr lang="en-US" sz="1600" dirty="0" smtClean="0"/>
              <a:t>- </a:t>
            </a:r>
            <a:r>
              <a:rPr lang="en-US" sz="1600" dirty="0" err="1" smtClean="0"/>
              <a:t>dublu</a:t>
            </a:r>
            <a:r>
              <a:rPr lang="en-US" sz="1600" dirty="0" smtClean="0"/>
              <a:t> </a:t>
            </a:r>
            <a:r>
              <a:rPr lang="en-US" sz="1600" dirty="0" err="1" smtClean="0"/>
              <a:t>clic</a:t>
            </a:r>
            <a:r>
              <a:rPr lang="en-US" sz="1600" dirty="0" smtClean="0"/>
              <a:t> – </a:t>
            </a:r>
            <a:r>
              <a:rPr lang="en-US" sz="1600" dirty="0" err="1" smtClean="0"/>
              <a:t>acţionarea</a:t>
            </a:r>
            <a:r>
              <a:rPr lang="en-US" sz="1600" dirty="0" smtClean="0"/>
              <a:t> </a:t>
            </a:r>
            <a:r>
              <a:rPr lang="en-US" sz="1600" dirty="0" err="1" smtClean="0"/>
              <a:t>scurtă</a:t>
            </a:r>
            <a:r>
              <a:rPr lang="en-US" sz="1600" dirty="0" smtClean="0"/>
              <a:t> de </a:t>
            </a:r>
            <a:r>
              <a:rPr lang="en-US" sz="1600" dirty="0" err="1" smtClean="0"/>
              <a:t>două</a:t>
            </a:r>
            <a:r>
              <a:rPr lang="en-US" sz="1600" dirty="0" smtClean="0"/>
              <a:t> </a:t>
            </a:r>
            <a:r>
              <a:rPr lang="en-US" sz="1600" dirty="0" err="1" smtClean="0"/>
              <a:t>ori</a:t>
            </a:r>
            <a:r>
              <a:rPr lang="en-US" sz="1600" dirty="0" smtClean="0"/>
              <a:t> a </a:t>
            </a:r>
            <a:r>
              <a:rPr lang="en-US" sz="1600" dirty="0" err="1" smtClean="0"/>
              <a:t>butonului</a:t>
            </a:r>
            <a:r>
              <a:rPr lang="en-US" sz="1600" dirty="0" smtClean="0"/>
              <a:t> din </a:t>
            </a:r>
            <a:r>
              <a:rPr lang="en-US" sz="1600" dirty="0" err="1" smtClean="0"/>
              <a:t>partea</a:t>
            </a:r>
            <a:r>
              <a:rPr lang="en-US" sz="1600" dirty="0" smtClean="0"/>
              <a:t> </a:t>
            </a:r>
            <a:r>
              <a:rPr lang="en-US" sz="1600" dirty="0" err="1" smtClean="0"/>
              <a:t>stângă</a:t>
            </a:r>
            <a:r>
              <a:rPr lang="en-US" sz="1600" dirty="0" smtClean="0"/>
              <a:t> a </a:t>
            </a:r>
            <a:r>
              <a:rPr lang="en-US" sz="1600" dirty="0" err="1" smtClean="0"/>
              <a:t>mouseului</a:t>
            </a:r>
            <a:r>
              <a:rPr lang="en-US" sz="1600" dirty="0" smtClean="0"/>
              <a:t>;</a:t>
            </a:r>
          </a:p>
          <a:p>
            <a:r>
              <a:rPr lang="en-US" sz="1600" dirty="0" smtClean="0"/>
              <a:t>- </a:t>
            </a:r>
            <a:r>
              <a:rPr lang="en-US" sz="1600" dirty="0" err="1" smtClean="0"/>
              <a:t>glisare</a:t>
            </a:r>
            <a:r>
              <a:rPr lang="en-US" sz="1600" dirty="0" smtClean="0"/>
              <a:t> – </a:t>
            </a:r>
            <a:r>
              <a:rPr lang="en-US" sz="1600" dirty="0" err="1" smtClean="0"/>
              <a:t>deplasarea</a:t>
            </a:r>
            <a:r>
              <a:rPr lang="en-US" sz="1600" dirty="0" smtClean="0"/>
              <a:t> mouse-</a:t>
            </a:r>
            <a:r>
              <a:rPr lang="en-US" sz="1600" dirty="0" err="1" smtClean="0"/>
              <a:t>ului</a:t>
            </a:r>
            <a:r>
              <a:rPr lang="en-US" sz="1600" dirty="0" smtClean="0"/>
              <a:t> cu un </a:t>
            </a:r>
            <a:r>
              <a:rPr lang="en-US" sz="1600" dirty="0" err="1" smtClean="0"/>
              <a:t>buton</a:t>
            </a:r>
            <a:r>
              <a:rPr lang="en-US" sz="1600" dirty="0" smtClean="0"/>
              <a:t> </a:t>
            </a:r>
            <a:r>
              <a:rPr lang="en-US" sz="1600" dirty="0" err="1" smtClean="0"/>
              <a:t>acţionat</a:t>
            </a:r>
            <a:r>
              <a:rPr lang="en-US" sz="1600" dirty="0" smtClean="0"/>
              <a:t>;</a:t>
            </a:r>
          </a:p>
          <a:p>
            <a:r>
              <a:rPr lang="en-US" sz="1600" dirty="0" smtClean="0"/>
              <a:t>- </a:t>
            </a:r>
            <a:r>
              <a:rPr lang="en-US" sz="1600" dirty="0" err="1" smtClean="0"/>
              <a:t>derulare</a:t>
            </a:r>
            <a:r>
              <a:rPr lang="en-US" sz="1600" dirty="0" smtClean="0"/>
              <a:t> (scrolling).</a:t>
            </a:r>
          </a:p>
          <a:p>
            <a:r>
              <a:rPr lang="en-US" sz="1600" dirty="0" err="1" smtClean="0"/>
              <a:t>În</a:t>
            </a:r>
            <a:r>
              <a:rPr lang="en-US" sz="1600" dirty="0" smtClean="0"/>
              <a:t> general mouse-</a:t>
            </a:r>
            <a:r>
              <a:rPr lang="en-US" sz="1600" dirty="0" err="1" smtClean="0"/>
              <a:t>ul</a:t>
            </a:r>
            <a:r>
              <a:rPr lang="en-US" sz="1600" dirty="0" smtClean="0"/>
              <a:t> </a:t>
            </a:r>
            <a:r>
              <a:rPr lang="en-US" sz="1600" dirty="0" err="1" smtClean="0"/>
              <a:t>este</a:t>
            </a:r>
            <a:r>
              <a:rPr lang="en-US" sz="1600" dirty="0" smtClean="0"/>
              <a:t> format din: </a:t>
            </a:r>
            <a:r>
              <a:rPr lang="en-US" sz="1600" dirty="0" err="1" smtClean="0"/>
              <a:t>carcasă</a:t>
            </a:r>
            <a:r>
              <a:rPr lang="en-US" sz="1600" dirty="0" smtClean="0"/>
              <a:t>, </a:t>
            </a:r>
            <a:r>
              <a:rPr lang="en-US" sz="1600" dirty="0" err="1" smtClean="0"/>
              <a:t>bilă</a:t>
            </a:r>
            <a:r>
              <a:rPr lang="en-US" sz="1600" dirty="0" smtClean="0"/>
              <a:t>, </a:t>
            </a:r>
            <a:r>
              <a:rPr lang="en-US" sz="1600" dirty="0" err="1" smtClean="0"/>
              <a:t>butoane</a:t>
            </a:r>
            <a:r>
              <a:rPr lang="en-US" sz="1600" dirty="0" smtClean="0"/>
              <a:t> </a:t>
            </a:r>
            <a:r>
              <a:rPr lang="en-US" sz="1600" dirty="0" err="1" smtClean="0"/>
              <a:t>şi</a:t>
            </a:r>
            <a:r>
              <a:rPr lang="en-US" sz="1600" dirty="0" smtClean="0"/>
              <a:t> </a:t>
            </a:r>
            <a:r>
              <a:rPr lang="en-US" sz="1600" dirty="0" err="1" smtClean="0"/>
              <a:t>circuite</a:t>
            </a:r>
            <a:r>
              <a:rPr lang="en-US" sz="1600" dirty="0" smtClean="0"/>
              <a:t> </a:t>
            </a:r>
            <a:r>
              <a:rPr lang="en-US" sz="1600" dirty="0" err="1" smtClean="0"/>
              <a:t>electrice</a:t>
            </a:r>
            <a:r>
              <a:rPr lang="en-US" sz="1600" dirty="0" smtClean="0"/>
              <a:t>.</a:t>
            </a:r>
          </a:p>
          <a:p>
            <a:r>
              <a:rPr lang="en-US" sz="1600" dirty="0" err="1" smtClean="0"/>
              <a:t>Clasificarea</a:t>
            </a:r>
            <a:r>
              <a:rPr lang="en-US" sz="1600" dirty="0" smtClean="0"/>
              <a:t> </a:t>
            </a:r>
            <a:r>
              <a:rPr lang="en-US" sz="1600" dirty="0" err="1" smtClean="0"/>
              <a:t>acestor</a:t>
            </a:r>
            <a:r>
              <a:rPr lang="en-US" sz="1600" dirty="0" smtClean="0"/>
              <a:t> </a:t>
            </a:r>
            <a:r>
              <a:rPr lang="en-US" sz="1600" dirty="0" err="1" smtClean="0"/>
              <a:t>dispozitive</a:t>
            </a:r>
            <a:r>
              <a:rPr lang="en-US" sz="1600" dirty="0" smtClean="0"/>
              <a:t> se </a:t>
            </a:r>
            <a:r>
              <a:rPr lang="en-US" sz="1600" dirty="0" err="1" smtClean="0"/>
              <a:t>poate</a:t>
            </a:r>
            <a:r>
              <a:rPr lang="en-US" sz="1600" dirty="0" smtClean="0"/>
              <a:t> face </a:t>
            </a:r>
            <a:r>
              <a:rPr lang="en-US" sz="1600" dirty="0" err="1" smtClean="0"/>
              <a:t>în</a:t>
            </a:r>
            <a:r>
              <a:rPr lang="en-US" sz="1600" dirty="0" smtClean="0"/>
              <a:t> </a:t>
            </a:r>
            <a:r>
              <a:rPr lang="en-US" sz="1600" dirty="0" err="1" smtClean="0"/>
              <a:t>funcţie</a:t>
            </a:r>
            <a:r>
              <a:rPr lang="en-US" sz="1600" dirty="0" smtClean="0"/>
              <a:t> de:</a:t>
            </a:r>
          </a:p>
          <a:p>
            <a:r>
              <a:rPr lang="en-US" sz="1600" dirty="0" smtClean="0"/>
              <a:t>- </a:t>
            </a:r>
            <a:r>
              <a:rPr lang="en-US" sz="1600" dirty="0" err="1" smtClean="0"/>
              <a:t>numărul</a:t>
            </a:r>
            <a:r>
              <a:rPr lang="en-US" sz="1600" dirty="0" smtClean="0"/>
              <a:t> de </a:t>
            </a:r>
            <a:r>
              <a:rPr lang="en-US" sz="1600" dirty="0" err="1" smtClean="0"/>
              <a:t>butoane</a:t>
            </a:r>
            <a:r>
              <a:rPr lang="en-US" sz="1600" dirty="0" smtClean="0"/>
              <a:t> – de la 2 la 5 </a:t>
            </a:r>
            <a:r>
              <a:rPr lang="en-US" sz="1600" dirty="0" err="1" smtClean="0"/>
              <a:t>sau</a:t>
            </a:r>
            <a:r>
              <a:rPr lang="en-US" sz="1600" dirty="0" smtClean="0"/>
              <a:t> </a:t>
            </a:r>
            <a:r>
              <a:rPr lang="en-US" sz="1600" dirty="0" err="1" smtClean="0"/>
              <a:t>mai</a:t>
            </a:r>
            <a:r>
              <a:rPr lang="en-US" sz="1600" dirty="0" smtClean="0"/>
              <a:t> </a:t>
            </a:r>
            <a:r>
              <a:rPr lang="en-US" sz="1600" dirty="0" err="1" smtClean="0"/>
              <a:t>multe</a:t>
            </a:r>
            <a:r>
              <a:rPr lang="en-US" sz="1600" dirty="0" smtClean="0"/>
              <a:t>;</a:t>
            </a:r>
          </a:p>
          <a:p>
            <a:r>
              <a:rPr lang="en-US" sz="1600" dirty="0" smtClean="0"/>
              <a:t>- </a:t>
            </a:r>
            <a:r>
              <a:rPr lang="en-US" sz="1600" dirty="0" err="1" smtClean="0"/>
              <a:t>tipul</a:t>
            </a:r>
            <a:r>
              <a:rPr lang="en-US" sz="1600" dirty="0" smtClean="0"/>
              <a:t> </a:t>
            </a:r>
            <a:r>
              <a:rPr lang="en-US" sz="1600" dirty="0" err="1" smtClean="0"/>
              <a:t>portului</a:t>
            </a:r>
            <a:r>
              <a:rPr lang="en-US" sz="1600" dirty="0" smtClean="0"/>
              <a:t> </a:t>
            </a:r>
            <a:r>
              <a:rPr lang="en-US" sz="1600" dirty="0" err="1" smtClean="0"/>
              <a:t>prin</a:t>
            </a:r>
            <a:r>
              <a:rPr lang="en-US" sz="1600" dirty="0" smtClean="0"/>
              <a:t> care se </a:t>
            </a:r>
            <a:r>
              <a:rPr lang="en-US" sz="1600" dirty="0" err="1" smtClean="0"/>
              <a:t>conectează</a:t>
            </a:r>
            <a:r>
              <a:rPr lang="en-US" sz="1600" dirty="0" smtClean="0"/>
              <a:t> – serial </a:t>
            </a:r>
            <a:r>
              <a:rPr lang="en-US" sz="1600" dirty="0" err="1" smtClean="0"/>
              <a:t>sau</a:t>
            </a:r>
            <a:r>
              <a:rPr lang="en-US" sz="1600" dirty="0" smtClean="0"/>
              <a:t> </a:t>
            </a:r>
            <a:r>
              <a:rPr lang="en-US" sz="1600" dirty="0" err="1" smtClean="0"/>
              <a:t>paralel</a:t>
            </a:r>
            <a:r>
              <a:rPr lang="en-US" sz="1600" dirty="0" smtClean="0"/>
              <a:t>;</a:t>
            </a:r>
          </a:p>
          <a:p>
            <a:r>
              <a:rPr lang="en-US" sz="1600" dirty="0" smtClean="0"/>
              <a:t>- </a:t>
            </a:r>
            <a:r>
              <a:rPr lang="en-US" sz="1600" dirty="0" err="1" smtClean="0"/>
              <a:t>compatibilitate</a:t>
            </a:r>
            <a:r>
              <a:rPr lang="en-US" sz="1600" dirty="0" smtClean="0"/>
              <a:t>: Microsoft, Genius, </a:t>
            </a:r>
            <a:r>
              <a:rPr lang="en-US" sz="1600" dirty="0" err="1" smtClean="0"/>
              <a:t>Logintech</a:t>
            </a:r>
            <a:r>
              <a:rPr lang="en-US" sz="1600" dirty="0" smtClean="0"/>
              <a:t> etc.;</a:t>
            </a:r>
          </a:p>
          <a:p>
            <a:r>
              <a:rPr lang="en-US" sz="1600" dirty="0" smtClean="0"/>
              <a:t>- </a:t>
            </a:r>
            <a:r>
              <a:rPr lang="en-US" sz="1600" dirty="0" err="1" smtClean="0"/>
              <a:t>tehnologia</a:t>
            </a:r>
            <a:r>
              <a:rPr lang="en-US" sz="1600" dirty="0" smtClean="0"/>
              <a:t> </a:t>
            </a:r>
            <a:r>
              <a:rPr lang="en-US" sz="1600" dirty="0" err="1" smtClean="0"/>
              <a:t>folosită</a:t>
            </a:r>
            <a:r>
              <a:rPr lang="en-US" sz="1600" dirty="0" smtClean="0"/>
              <a:t> </a:t>
            </a:r>
            <a:r>
              <a:rPr lang="en-US" sz="1600" dirty="0" err="1" smtClean="0"/>
              <a:t>în</a:t>
            </a:r>
            <a:r>
              <a:rPr lang="en-US" sz="1600" dirty="0" smtClean="0"/>
              <a:t> </a:t>
            </a:r>
            <a:r>
              <a:rPr lang="en-US" sz="1600" dirty="0" err="1" smtClean="0"/>
              <a:t>transmiterea</a:t>
            </a:r>
            <a:r>
              <a:rPr lang="en-US" sz="1600" dirty="0" smtClean="0"/>
              <a:t> </a:t>
            </a:r>
            <a:r>
              <a:rPr lang="en-US" sz="1600" dirty="0" err="1" smtClean="0"/>
              <a:t>semnalului</a:t>
            </a:r>
            <a:r>
              <a:rPr lang="en-US" sz="1600" dirty="0" smtClean="0"/>
              <a:t>: </a:t>
            </a:r>
            <a:r>
              <a:rPr lang="en-US" sz="1600" dirty="0" err="1" smtClean="0"/>
              <a:t>mecanic</a:t>
            </a:r>
            <a:r>
              <a:rPr lang="en-US" sz="1600" dirty="0" smtClean="0"/>
              <a:t>, optic, radio</a:t>
            </a:r>
            <a:endParaRPr lang="ru-RU" sz="16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012" y="2653048"/>
            <a:ext cx="2749571" cy="3188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8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7378" y="208812"/>
            <a:ext cx="8911687" cy="1280890"/>
          </a:xfrm>
        </p:spPr>
        <p:txBody>
          <a:bodyPr/>
          <a:lstStyle/>
          <a:p>
            <a:r>
              <a:rPr lang="ro-RO" dirty="0" smtClean="0"/>
              <a:t>Istoria mousului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29596" y="905289"/>
            <a:ext cx="80278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/>
              <a:t>Denumirea</a:t>
            </a:r>
            <a:r>
              <a:rPr lang="en-US" sz="1600" dirty="0" smtClean="0"/>
              <a:t> de mouse (</a:t>
            </a:r>
            <a:r>
              <a:rPr lang="en-US" sz="1600" dirty="0" err="1" smtClean="0"/>
              <a:t>șoarece</a:t>
            </a:r>
            <a:r>
              <a:rPr lang="en-US" sz="1600" dirty="0" smtClean="0"/>
              <a:t>) </a:t>
            </a:r>
            <a:r>
              <a:rPr lang="en-US" sz="1600" dirty="0" err="1" smtClean="0"/>
              <a:t>i</a:t>
            </a:r>
            <a:r>
              <a:rPr lang="en-US" sz="1600" dirty="0" smtClean="0"/>
              <a:t>-a </a:t>
            </a:r>
            <a:r>
              <a:rPr lang="en-US" sz="1600" dirty="0" err="1" smtClean="0"/>
              <a:t>fost</a:t>
            </a:r>
            <a:r>
              <a:rPr lang="en-US" sz="1600" dirty="0" smtClean="0"/>
              <a:t> </a:t>
            </a:r>
            <a:r>
              <a:rPr lang="en-US" sz="1600" dirty="0" err="1" smtClean="0"/>
              <a:t>dată</a:t>
            </a:r>
            <a:r>
              <a:rPr lang="en-US" sz="1600" dirty="0" smtClean="0"/>
              <a:t> din </a:t>
            </a:r>
            <a:r>
              <a:rPr lang="en-US" sz="1600" dirty="0" err="1" smtClean="0"/>
              <a:t>cauza</a:t>
            </a:r>
            <a:r>
              <a:rPr lang="en-US" sz="1600" dirty="0" smtClean="0"/>
              <a:t> </a:t>
            </a:r>
            <a:r>
              <a:rPr lang="en-US" sz="1600" dirty="0" err="1" smtClean="0"/>
              <a:t>firului</a:t>
            </a:r>
            <a:r>
              <a:rPr lang="en-US" sz="1600" dirty="0" smtClean="0"/>
              <a:t> </a:t>
            </a:r>
            <a:r>
              <a:rPr lang="en-US" sz="1600" dirty="0" err="1" smtClean="0"/>
              <a:t>plasat</a:t>
            </a:r>
            <a:r>
              <a:rPr lang="en-US" sz="1600" dirty="0" smtClean="0"/>
              <a:t> </a:t>
            </a:r>
            <a:r>
              <a:rPr lang="en-US" sz="1600" dirty="0" err="1" smtClean="0"/>
              <a:t>în</a:t>
            </a:r>
            <a:r>
              <a:rPr lang="en-US" sz="1600" dirty="0" smtClean="0"/>
              <a:t> </a:t>
            </a:r>
            <a:r>
              <a:rPr lang="en-US" sz="1600" dirty="0" err="1" smtClean="0"/>
              <a:t>spatele</a:t>
            </a:r>
            <a:r>
              <a:rPr lang="en-US" sz="1600" dirty="0" smtClean="0"/>
              <a:t> </a:t>
            </a:r>
            <a:r>
              <a:rPr lang="en-US" sz="1600" dirty="0" err="1" smtClean="0"/>
              <a:t>dispozitivului</a:t>
            </a:r>
            <a:r>
              <a:rPr lang="en-US" sz="1600" dirty="0" smtClean="0"/>
              <a:t>, </a:t>
            </a:r>
            <a:r>
              <a:rPr lang="en-US" sz="1600" dirty="0" err="1" smtClean="0"/>
              <a:t>ce</a:t>
            </a:r>
            <a:r>
              <a:rPr lang="en-US" sz="1600" dirty="0" smtClean="0"/>
              <a:t> </a:t>
            </a:r>
            <a:r>
              <a:rPr lang="en-US" sz="1600" dirty="0" err="1" smtClean="0"/>
              <a:t>semăna</a:t>
            </a:r>
            <a:r>
              <a:rPr lang="en-US" sz="1600" dirty="0" smtClean="0"/>
              <a:t> cu o </a:t>
            </a:r>
            <a:r>
              <a:rPr lang="en-US" sz="1600" dirty="0" err="1" smtClean="0"/>
              <a:t>codiță</a:t>
            </a:r>
            <a:r>
              <a:rPr lang="en-US" sz="1600" dirty="0" smtClean="0"/>
              <a:t>. </a:t>
            </a:r>
            <a:r>
              <a:rPr lang="en-US" sz="1600" dirty="0" err="1" smtClean="0"/>
              <a:t>În</a:t>
            </a:r>
            <a:r>
              <a:rPr lang="en-US" sz="1600" dirty="0" smtClean="0"/>
              <a:t> </a:t>
            </a:r>
            <a:r>
              <a:rPr lang="en-US" sz="1600" dirty="0" err="1" smtClean="0"/>
              <a:t>gramatica</a:t>
            </a:r>
            <a:r>
              <a:rPr lang="en-US" sz="1600" dirty="0" smtClean="0"/>
              <a:t> </a:t>
            </a:r>
            <a:r>
              <a:rPr lang="en-US" sz="1600" dirty="0" err="1" smtClean="0"/>
              <a:t>noastră</a:t>
            </a:r>
            <a:r>
              <a:rPr lang="en-US" sz="1600" dirty="0" smtClean="0"/>
              <a:t>, a </a:t>
            </a:r>
            <a:r>
              <a:rPr lang="en-US" sz="1600" dirty="0" err="1" smtClean="0"/>
              <a:t>fost</a:t>
            </a:r>
            <a:r>
              <a:rPr lang="en-US" sz="1600" dirty="0" smtClean="0"/>
              <a:t> </a:t>
            </a:r>
            <a:r>
              <a:rPr lang="en-US" sz="1600" dirty="0" err="1" smtClean="0"/>
              <a:t>introdus</a:t>
            </a:r>
            <a:r>
              <a:rPr lang="en-US" sz="1600" dirty="0" smtClean="0"/>
              <a:t> </a:t>
            </a:r>
            <a:r>
              <a:rPr lang="en-US" sz="1600" dirty="0" err="1" smtClean="0"/>
              <a:t>termenul</a:t>
            </a:r>
            <a:r>
              <a:rPr lang="en-US" sz="1600" dirty="0" smtClean="0"/>
              <a:t> </a:t>
            </a:r>
            <a:r>
              <a:rPr lang="en-US" sz="1600" dirty="0" err="1" smtClean="0"/>
              <a:t>românizat</a:t>
            </a:r>
            <a:r>
              <a:rPr lang="en-US" sz="1600" dirty="0" smtClean="0"/>
              <a:t> "</a:t>
            </a:r>
            <a:r>
              <a:rPr lang="en-US" sz="1600" dirty="0" err="1" smtClean="0"/>
              <a:t>maus</a:t>
            </a:r>
            <a:r>
              <a:rPr lang="en-US" sz="1600" dirty="0" smtClean="0"/>
              <a:t>"</a:t>
            </a:r>
            <a:endParaRPr lang="ru-RU" sz="16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811627" y="1938635"/>
            <a:ext cx="101399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Mouse-</a:t>
            </a:r>
            <a:r>
              <a:rPr lang="en-US" sz="1600" dirty="0" err="1" smtClean="0"/>
              <a:t>ul</a:t>
            </a:r>
            <a:r>
              <a:rPr lang="en-US" sz="1600" dirty="0" smtClean="0"/>
              <a:t> </a:t>
            </a:r>
            <a:r>
              <a:rPr lang="en-US" sz="1600" dirty="0" err="1" smtClean="0"/>
              <a:t>mecanic</a:t>
            </a:r>
            <a:r>
              <a:rPr lang="en-US" sz="1600" dirty="0" smtClean="0"/>
              <a:t> are o </a:t>
            </a:r>
            <a:r>
              <a:rPr lang="en-US" sz="1600" dirty="0" err="1" smtClean="0"/>
              <a:t>singură</a:t>
            </a:r>
            <a:r>
              <a:rPr lang="en-US" sz="1600" dirty="0" smtClean="0"/>
              <a:t> </a:t>
            </a:r>
            <a:r>
              <a:rPr lang="en-US" sz="1600" dirty="0" err="1" smtClean="0"/>
              <a:t>bilă</a:t>
            </a:r>
            <a:r>
              <a:rPr lang="en-US" sz="1600" dirty="0" smtClean="0"/>
              <a:t> </a:t>
            </a:r>
            <a:r>
              <a:rPr lang="en-US" sz="1600" dirty="0" err="1" smtClean="0"/>
              <a:t>ce</a:t>
            </a:r>
            <a:r>
              <a:rPr lang="en-US" sz="1600" dirty="0" smtClean="0"/>
              <a:t> se </a:t>
            </a:r>
            <a:r>
              <a:rPr lang="en-US" sz="1600" dirty="0" err="1" smtClean="0"/>
              <a:t>poate</a:t>
            </a:r>
            <a:r>
              <a:rPr lang="en-US" sz="1600" dirty="0" smtClean="0"/>
              <a:t> roti </a:t>
            </a:r>
            <a:r>
              <a:rPr lang="en-US" sz="1600" dirty="0" err="1" smtClean="0"/>
              <a:t>în</a:t>
            </a:r>
            <a:r>
              <a:rPr lang="en-US" sz="1600" dirty="0" smtClean="0"/>
              <a:t> </a:t>
            </a:r>
            <a:r>
              <a:rPr lang="en-US" sz="1600" dirty="0" err="1" smtClean="0"/>
              <a:t>orice</a:t>
            </a:r>
            <a:r>
              <a:rPr lang="en-US" sz="1600" dirty="0" smtClean="0"/>
              <a:t> </a:t>
            </a:r>
            <a:r>
              <a:rPr lang="en-US" sz="1600" dirty="0" err="1" smtClean="0"/>
              <a:t>direcție</a:t>
            </a:r>
            <a:r>
              <a:rPr lang="en-US" sz="1600" dirty="0" smtClean="0"/>
              <a:t>. El a </a:t>
            </a:r>
            <a:r>
              <a:rPr lang="en-US" sz="1600" dirty="0" err="1" smtClean="0"/>
              <a:t>fost</a:t>
            </a:r>
            <a:r>
              <a:rPr lang="en-US" sz="1600" dirty="0" smtClean="0"/>
              <a:t> </a:t>
            </a:r>
            <a:r>
              <a:rPr lang="en-US" sz="1600" dirty="0" err="1" smtClean="0"/>
              <a:t>imediat</a:t>
            </a:r>
            <a:r>
              <a:rPr lang="en-US" sz="1600" dirty="0" smtClean="0"/>
              <a:t> </a:t>
            </a:r>
            <a:r>
              <a:rPr lang="en-US" sz="1600" dirty="0" err="1" smtClean="0"/>
              <a:t>comercializat</a:t>
            </a:r>
            <a:r>
              <a:rPr lang="en-US" sz="1600" dirty="0" smtClean="0"/>
              <a:t> </a:t>
            </a:r>
            <a:r>
              <a:rPr lang="en-US" sz="1600" dirty="0" err="1" smtClean="0"/>
              <a:t>pentru</a:t>
            </a:r>
            <a:r>
              <a:rPr lang="en-US" sz="1600" dirty="0" smtClean="0"/>
              <a:t> </a:t>
            </a:r>
            <a:r>
              <a:rPr lang="en-US" sz="1600" dirty="0" err="1" smtClean="0"/>
              <a:t>sistemele</a:t>
            </a:r>
            <a:r>
              <a:rPr lang="en-US" sz="1600" dirty="0" smtClean="0"/>
              <a:t> </a:t>
            </a:r>
            <a:r>
              <a:rPr lang="en-US" sz="1600" dirty="0" err="1" smtClean="0"/>
              <a:t>personale</a:t>
            </a:r>
            <a:r>
              <a:rPr lang="en-US" sz="1600" dirty="0" smtClean="0"/>
              <a:t> din </a:t>
            </a:r>
            <a:r>
              <a:rPr lang="en-US" sz="1600" dirty="0" err="1" smtClean="0"/>
              <a:t>anii</a:t>
            </a:r>
            <a:r>
              <a:rPr lang="en-US" sz="1600" dirty="0" smtClean="0"/>
              <a:t> '80 </a:t>
            </a:r>
            <a:r>
              <a:rPr lang="en-US" sz="1600" dirty="0" err="1" smtClean="0"/>
              <a:t>și</a:t>
            </a:r>
            <a:r>
              <a:rPr lang="en-US" sz="1600" dirty="0" smtClean="0"/>
              <a:t> '90 </a:t>
            </a:r>
            <a:r>
              <a:rPr lang="en-US" sz="1600" dirty="0" err="1" smtClean="0"/>
              <a:t>ce</a:t>
            </a:r>
            <a:r>
              <a:rPr lang="en-US" sz="1600" dirty="0" smtClean="0"/>
              <a:t> </a:t>
            </a:r>
            <a:r>
              <a:rPr lang="en-US" sz="1600" dirty="0" err="1" smtClean="0"/>
              <a:t>purtau</a:t>
            </a:r>
            <a:r>
              <a:rPr lang="en-US" sz="1600" dirty="0" smtClean="0"/>
              <a:t> </a:t>
            </a:r>
            <a:r>
              <a:rPr lang="en-US" sz="1600" dirty="0" err="1" smtClean="0"/>
              <a:t>numele</a:t>
            </a:r>
            <a:r>
              <a:rPr lang="en-US" sz="1600" dirty="0" smtClean="0"/>
              <a:t> Xerox Alto. </a:t>
            </a:r>
            <a:r>
              <a:rPr lang="en-US" sz="1600" dirty="0" err="1" smtClean="0"/>
              <a:t>Sistemul</a:t>
            </a:r>
            <a:r>
              <a:rPr lang="en-US" sz="1600" dirty="0" smtClean="0"/>
              <a:t> de </a:t>
            </a:r>
            <a:r>
              <a:rPr lang="en-US" sz="1600" dirty="0" err="1" smtClean="0"/>
              <a:t>detectare</a:t>
            </a:r>
            <a:r>
              <a:rPr lang="en-US" sz="1600" dirty="0" smtClean="0"/>
              <a:t> a </a:t>
            </a:r>
            <a:r>
              <a:rPr lang="en-US" sz="1600" dirty="0" err="1" smtClean="0"/>
              <a:t>mișcării</a:t>
            </a:r>
            <a:r>
              <a:rPr lang="en-US" sz="1600" dirty="0" smtClean="0"/>
              <a:t> </a:t>
            </a:r>
            <a:r>
              <a:rPr lang="en-US" sz="1600" dirty="0" err="1" smtClean="0"/>
              <a:t>acestuia</a:t>
            </a:r>
            <a:r>
              <a:rPr lang="en-US" sz="1600" dirty="0" smtClean="0"/>
              <a:t> </a:t>
            </a:r>
            <a:r>
              <a:rPr lang="en-US" sz="1600" dirty="0" err="1" smtClean="0"/>
              <a:t>este</a:t>
            </a:r>
            <a:r>
              <a:rPr lang="en-US" sz="1600" dirty="0" smtClean="0"/>
              <a:t> </a:t>
            </a:r>
            <a:r>
              <a:rPr lang="en-US" sz="1600" dirty="0" err="1" smtClean="0"/>
              <a:t>bazat</a:t>
            </a:r>
            <a:r>
              <a:rPr lang="en-US" sz="1600" dirty="0" smtClean="0"/>
              <a:t> </a:t>
            </a:r>
            <a:r>
              <a:rPr lang="en-US" sz="1600" dirty="0" err="1" smtClean="0"/>
              <a:t>pe</a:t>
            </a:r>
            <a:r>
              <a:rPr lang="en-US" sz="1600" dirty="0" smtClean="0"/>
              <a:t> o </a:t>
            </a:r>
            <a:r>
              <a:rPr lang="en-US" sz="1600" dirty="0" err="1" smtClean="0"/>
              <a:t>bilă</a:t>
            </a:r>
            <a:r>
              <a:rPr lang="en-US" sz="1600" dirty="0" smtClean="0"/>
              <a:t> </a:t>
            </a:r>
            <a:r>
              <a:rPr lang="en-US" sz="1600" dirty="0" err="1" smtClean="0"/>
              <a:t>și</a:t>
            </a:r>
            <a:r>
              <a:rPr lang="en-US" sz="1600" dirty="0" smtClean="0"/>
              <a:t> </a:t>
            </a:r>
            <a:r>
              <a:rPr lang="en-US" sz="1600" dirty="0" err="1" smtClean="0"/>
              <a:t>două</a:t>
            </a:r>
            <a:r>
              <a:rPr lang="en-US" sz="1600" dirty="0" smtClean="0"/>
              <a:t> </a:t>
            </a:r>
            <a:r>
              <a:rPr lang="en-US" sz="1600" dirty="0" err="1" smtClean="0"/>
              <a:t>roți</a:t>
            </a:r>
            <a:r>
              <a:rPr lang="en-US" sz="1600" dirty="0" smtClean="0"/>
              <a:t> </a:t>
            </a:r>
            <a:r>
              <a:rPr lang="en-US" sz="1600" dirty="0" err="1" smtClean="0"/>
              <a:t>dințate</a:t>
            </a:r>
            <a:r>
              <a:rPr lang="en-US" sz="1600" dirty="0" smtClean="0"/>
              <a:t> separate, </a:t>
            </a:r>
            <a:r>
              <a:rPr lang="en-US" sz="1600" dirty="0" err="1" smtClean="0"/>
              <a:t>dispuse</a:t>
            </a:r>
            <a:r>
              <a:rPr lang="en-US" sz="1600" dirty="0" smtClean="0"/>
              <a:t> la 90 de grade</a:t>
            </a:r>
            <a:endParaRPr lang="ru-RU" sz="16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704044" y="2796877"/>
            <a:ext cx="744398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/>
              <a:t>Primele</a:t>
            </a:r>
            <a:r>
              <a:rPr lang="en-US" sz="1600" dirty="0" smtClean="0"/>
              <a:t> </a:t>
            </a:r>
            <a:r>
              <a:rPr lang="en-US" sz="1600" dirty="0" err="1" smtClean="0"/>
              <a:t>modele</a:t>
            </a:r>
            <a:r>
              <a:rPr lang="en-US" sz="1600" dirty="0" smtClean="0"/>
              <a:t> de mouse optic au </a:t>
            </a:r>
            <a:r>
              <a:rPr lang="en-US" sz="1600" dirty="0" err="1" smtClean="0"/>
              <a:t>apărut</a:t>
            </a:r>
            <a:r>
              <a:rPr lang="en-US" sz="1600" dirty="0" smtClean="0"/>
              <a:t> tot </a:t>
            </a:r>
            <a:r>
              <a:rPr lang="en-US" sz="1600" dirty="0" err="1" smtClean="0"/>
              <a:t>în</a:t>
            </a:r>
            <a:r>
              <a:rPr lang="en-US" sz="1600" dirty="0" smtClean="0"/>
              <a:t> </a:t>
            </a:r>
            <a:r>
              <a:rPr lang="en-US" sz="1600" dirty="0" err="1" smtClean="0"/>
              <a:t>anii</a:t>
            </a:r>
            <a:r>
              <a:rPr lang="en-US" sz="1600" dirty="0" smtClean="0"/>
              <a:t> '80, </a:t>
            </a:r>
            <a:r>
              <a:rPr lang="en-US" sz="1600" dirty="0" err="1" smtClean="0"/>
              <a:t>unul</a:t>
            </a:r>
            <a:r>
              <a:rPr lang="en-US" sz="1600" dirty="0" smtClean="0"/>
              <a:t> </a:t>
            </a:r>
            <a:r>
              <a:rPr lang="en-US" sz="1600" dirty="0" err="1" smtClean="0"/>
              <a:t>fiind</a:t>
            </a:r>
            <a:r>
              <a:rPr lang="en-US" sz="1600" dirty="0" smtClean="0"/>
              <a:t> </a:t>
            </a:r>
            <a:r>
              <a:rPr lang="en-US" sz="1600" dirty="0" err="1" smtClean="0"/>
              <a:t>inventat</a:t>
            </a:r>
            <a:r>
              <a:rPr lang="en-US" sz="1600" dirty="0" smtClean="0"/>
              <a:t> de Steve Kirsch, de la MIT, </a:t>
            </a:r>
            <a:r>
              <a:rPr lang="en-US" sz="1600" dirty="0" err="1" smtClean="0"/>
              <a:t>și</a:t>
            </a:r>
            <a:r>
              <a:rPr lang="en-US" sz="1600" dirty="0" smtClean="0"/>
              <a:t> Mouse Systems Corporation. </a:t>
            </a:r>
            <a:r>
              <a:rPr lang="en-US" sz="1600" dirty="0" err="1" smtClean="0"/>
              <a:t>Acesta</a:t>
            </a:r>
            <a:r>
              <a:rPr lang="en-US" sz="1600" dirty="0" smtClean="0"/>
              <a:t> </a:t>
            </a:r>
            <a:r>
              <a:rPr lang="en-US" sz="1600" dirty="0" err="1" smtClean="0"/>
              <a:t>folosea</a:t>
            </a:r>
            <a:r>
              <a:rPr lang="en-US" sz="1600" dirty="0" smtClean="0"/>
              <a:t> un led </a:t>
            </a:r>
            <a:r>
              <a:rPr lang="en-US" sz="1600" dirty="0" err="1" smtClean="0"/>
              <a:t>și</a:t>
            </a:r>
            <a:r>
              <a:rPr lang="en-US" sz="1600" dirty="0" smtClean="0"/>
              <a:t> un </a:t>
            </a:r>
            <a:r>
              <a:rPr lang="en-US" sz="1600" dirty="0" err="1" smtClean="0"/>
              <a:t>senzor</a:t>
            </a:r>
            <a:r>
              <a:rPr lang="en-US" sz="1600" dirty="0" smtClean="0"/>
              <a:t> </a:t>
            </a:r>
            <a:r>
              <a:rPr lang="en-US" sz="1600" dirty="0" err="1" smtClean="0"/>
              <a:t>ce</a:t>
            </a:r>
            <a:r>
              <a:rPr lang="en-US" sz="1600" dirty="0" smtClean="0"/>
              <a:t> </a:t>
            </a:r>
            <a:r>
              <a:rPr lang="en-US" sz="1600" dirty="0" err="1" smtClean="0"/>
              <a:t>detecta</a:t>
            </a:r>
            <a:r>
              <a:rPr lang="en-US" sz="1600" dirty="0" smtClean="0"/>
              <a:t> </a:t>
            </a:r>
            <a:r>
              <a:rPr lang="en-US" sz="1600" dirty="0" err="1" smtClean="0"/>
              <a:t>liniile</a:t>
            </a:r>
            <a:r>
              <a:rPr lang="en-US" sz="1600" dirty="0" smtClean="0"/>
              <a:t> </a:t>
            </a:r>
            <a:r>
              <a:rPr lang="en-US" sz="1600" dirty="0" err="1" smtClean="0"/>
              <a:t>tipărite</a:t>
            </a:r>
            <a:r>
              <a:rPr lang="en-US" sz="1600" dirty="0" smtClean="0"/>
              <a:t> </a:t>
            </a:r>
            <a:r>
              <a:rPr lang="en-US" sz="1600" dirty="0" err="1" smtClean="0"/>
              <a:t>pe</a:t>
            </a:r>
            <a:r>
              <a:rPr lang="en-US" sz="1600" dirty="0" smtClean="0"/>
              <a:t> o </a:t>
            </a:r>
            <a:r>
              <a:rPr lang="en-US" sz="1600" dirty="0" err="1" smtClean="0"/>
              <a:t>suprafață</a:t>
            </a:r>
            <a:r>
              <a:rPr lang="en-US" sz="1600" dirty="0" smtClean="0"/>
              <a:t> </a:t>
            </a:r>
            <a:r>
              <a:rPr lang="en-US" sz="1600" dirty="0" err="1" smtClean="0"/>
              <a:t>metalică</a:t>
            </a:r>
            <a:r>
              <a:rPr lang="en-US" sz="1600" dirty="0" smtClean="0"/>
              <a:t> </a:t>
            </a:r>
            <a:r>
              <a:rPr lang="en-US" sz="1600" dirty="0" err="1" smtClean="0"/>
              <a:t>specială</a:t>
            </a:r>
            <a:r>
              <a:rPr lang="en-US" sz="1600" dirty="0" smtClean="0"/>
              <a:t>.</a:t>
            </a:r>
            <a:endParaRPr lang="ru-RU" sz="16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309" y="2773564"/>
            <a:ext cx="2335370" cy="20022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58" y="4187438"/>
            <a:ext cx="2142188" cy="2123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979312" y="4214976"/>
            <a:ext cx="2485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dirty="0" smtClean="0"/>
              <a:t>Mouse cu lazer </a:t>
            </a:r>
          </a:p>
          <a:p>
            <a:r>
              <a:rPr lang="ro-RO" sz="1600" dirty="0" smtClean="0"/>
              <a:t>A început să fie comercializat din 2004</a:t>
            </a:r>
            <a:endParaRPr lang="ru-RU" sz="16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6415870" y="6363110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smtClean="0"/>
              <a:t>https://www.timpul.md/articol/-istoria-i-evoluia-mouse-ului-52397.html</a:t>
            </a:r>
            <a:endParaRPr lang="ru-RU" sz="11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6415870" y="3879523"/>
            <a:ext cx="18838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mouse-</a:t>
            </a:r>
            <a:r>
              <a:rPr lang="en-US" sz="1600" dirty="0" err="1" smtClean="0"/>
              <a:t>ul</a:t>
            </a:r>
            <a:r>
              <a:rPr lang="en-US" sz="1600" dirty="0" smtClean="0"/>
              <a:t> wireless</a:t>
            </a:r>
            <a:endParaRPr lang="ro-RO" sz="1600" dirty="0" smtClean="0"/>
          </a:p>
          <a:p>
            <a:r>
              <a:rPr lang="ro-RO" sz="1600" dirty="0" smtClean="0"/>
              <a:t> prezent</a:t>
            </a:r>
            <a:endParaRPr lang="ru-RU" sz="1600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367" y="4464298"/>
            <a:ext cx="2035666" cy="1898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734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6862" y="97220"/>
            <a:ext cx="8911687" cy="1280890"/>
          </a:xfrm>
        </p:spPr>
        <p:txBody>
          <a:bodyPr/>
          <a:lstStyle/>
          <a:p>
            <a:r>
              <a:rPr lang="ro-RO" dirty="0" smtClean="0"/>
              <a:t>Cele mai bune mouse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785806" y="978407"/>
            <a:ext cx="2773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 Logitech MX Master 2S</a:t>
            </a:r>
            <a:endParaRPr lang="ru-RU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690" y="1580128"/>
            <a:ext cx="1871861" cy="2084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Прямоугольник 4"/>
          <p:cNvSpPr/>
          <p:nvPr/>
        </p:nvSpPr>
        <p:spPr>
          <a:xfrm>
            <a:off x="2845551" y="152525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un mouse cu </a:t>
            </a:r>
            <a:r>
              <a:rPr lang="en-US" dirty="0" err="1" smtClean="0"/>
              <a:t>baterie</a:t>
            </a:r>
            <a:r>
              <a:rPr lang="en-US" dirty="0" smtClean="0"/>
              <a:t> </a:t>
            </a:r>
            <a:r>
              <a:rPr lang="en-US" dirty="0" err="1" smtClean="0"/>
              <a:t>incorporata</a:t>
            </a:r>
            <a:r>
              <a:rPr lang="en-US" dirty="0" smtClean="0"/>
              <a:t> </a:t>
            </a:r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 err="1" smtClean="0"/>
              <a:t>asigura</a:t>
            </a:r>
            <a:r>
              <a:rPr lang="en-US" dirty="0" smtClean="0"/>
              <a:t> </a:t>
            </a:r>
            <a:r>
              <a:rPr lang="en-US" dirty="0" err="1" smtClean="0"/>
              <a:t>autonomie</a:t>
            </a:r>
            <a:r>
              <a:rPr lang="en-US" dirty="0" smtClean="0"/>
              <a:t> </a:t>
            </a:r>
            <a:r>
              <a:rPr lang="en-US" dirty="0" err="1" smtClean="0"/>
              <a:t>pentru</a:t>
            </a:r>
            <a:r>
              <a:rPr lang="en-US" dirty="0" smtClean="0"/>
              <a:t> 40 de </a:t>
            </a:r>
            <a:r>
              <a:rPr lang="en-US" dirty="0" err="1" smtClean="0"/>
              <a:t>zile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361427" y="2326127"/>
            <a:ext cx="2765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Canyon CNS-CMSW6O</a:t>
            </a:r>
            <a:endParaRPr lang="ru-RU" b="1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3172564" y="2642218"/>
            <a:ext cx="84356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ocupantul</a:t>
            </a:r>
            <a:r>
              <a:rPr lang="en-US" dirty="0" smtClean="0"/>
              <a:t> </a:t>
            </a:r>
            <a:r>
              <a:rPr lang="en-US" dirty="0" err="1" smtClean="0"/>
              <a:t>locului</a:t>
            </a:r>
            <a:r>
              <a:rPr lang="en-US" dirty="0" smtClean="0"/>
              <a:t> 2 in top-</a:t>
            </a:r>
            <a:r>
              <a:rPr lang="en-US" dirty="0" err="1" smtClean="0"/>
              <a:t>ul</a:t>
            </a:r>
            <a:r>
              <a:rPr lang="en-US" dirty="0" smtClean="0"/>
              <a:t> </a:t>
            </a:r>
            <a:r>
              <a:rPr lang="en-US" dirty="0" err="1" smtClean="0"/>
              <a:t>pentru</a:t>
            </a:r>
            <a:r>
              <a:rPr lang="en-US" dirty="0" smtClean="0"/>
              <a:t> </a:t>
            </a:r>
            <a:r>
              <a:rPr lang="en-US" dirty="0" err="1" smtClean="0"/>
              <a:t>cel</a:t>
            </a:r>
            <a:r>
              <a:rPr lang="en-US" dirty="0" smtClean="0"/>
              <a:t> </a:t>
            </a:r>
            <a:r>
              <a:rPr lang="en-US" dirty="0" err="1" smtClean="0"/>
              <a:t>mai</a:t>
            </a:r>
            <a:r>
              <a:rPr lang="en-US" dirty="0" smtClean="0"/>
              <a:t> bun mouse wireless vine cu un </a:t>
            </a:r>
            <a:r>
              <a:rPr lang="en-US" dirty="0" err="1" smtClean="0"/>
              <a:t>destul</a:t>
            </a:r>
            <a:r>
              <a:rPr lang="en-US" dirty="0" smtClean="0"/>
              <a:t> de </a:t>
            </a:r>
            <a:r>
              <a:rPr lang="en-US" dirty="0" err="1" smtClean="0"/>
              <a:t>accesibil</a:t>
            </a:r>
            <a:r>
              <a:rPr lang="en-US" dirty="0" smtClean="0"/>
              <a:t>, o </a:t>
            </a:r>
            <a:r>
              <a:rPr lang="en-US" dirty="0" err="1" smtClean="0"/>
              <a:t>rezolutie</a:t>
            </a:r>
            <a:r>
              <a:rPr lang="en-US" dirty="0" smtClean="0"/>
              <a:t> de 1600 dpi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functioneaza</a:t>
            </a:r>
            <a:r>
              <a:rPr lang="en-US" dirty="0" smtClean="0"/>
              <a:t> cu o </a:t>
            </a:r>
            <a:r>
              <a:rPr lang="en-US" dirty="0" err="1" smtClean="0"/>
              <a:t>baterie</a:t>
            </a:r>
            <a:r>
              <a:rPr lang="en-US" dirty="0" smtClean="0"/>
              <a:t> de tip AA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2722" y="3661415"/>
            <a:ext cx="2081280" cy="2015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Прямоугольник 8"/>
          <p:cNvSpPr/>
          <p:nvPr/>
        </p:nvSpPr>
        <p:spPr>
          <a:xfrm>
            <a:off x="2968444" y="3707952"/>
            <a:ext cx="21194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 Microsoft M1850 </a:t>
            </a:r>
            <a:endParaRPr lang="ru-RU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262130" y="412877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 are o </a:t>
            </a:r>
            <a:r>
              <a:rPr lang="en-US" dirty="0" err="1" smtClean="0"/>
              <a:t>rezolutie</a:t>
            </a:r>
            <a:r>
              <a:rPr lang="en-US" dirty="0" smtClean="0"/>
              <a:t> de 1000 dpi, </a:t>
            </a:r>
            <a:r>
              <a:rPr lang="en-US" dirty="0" err="1" smtClean="0"/>
              <a:t>insa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asa</a:t>
            </a:r>
            <a:r>
              <a:rPr lang="en-US" dirty="0" smtClean="0"/>
              <a:t> in </a:t>
            </a:r>
            <a:r>
              <a:rPr lang="en-US" dirty="0" err="1" smtClean="0"/>
              <a:t>testul</a:t>
            </a:r>
            <a:r>
              <a:rPr lang="en-US" dirty="0" smtClean="0"/>
              <a:t> de </a:t>
            </a:r>
            <a:r>
              <a:rPr lang="en-US" dirty="0" err="1" smtClean="0"/>
              <a:t>acuratele</a:t>
            </a:r>
            <a:r>
              <a:rPr lang="en-US" dirty="0" smtClean="0"/>
              <a:t> </a:t>
            </a:r>
            <a:r>
              <a:rPr lang="en-US" dirty="0" err="1" smtClean="0"/>
              <a:t>produsul</a:t>
            </a:r>
            <a:r>
              <a:rPr lang="en-US" dirty="0" smtClean="0"/>
              <a:t> s-a </a:t>
            </a:r>
            <a:r>
              <a:rPr lang="en-US" dirty="0" err="1" smtClean="0"/>
              <a:t>descurcat</a:t>
            </a:r>
            <a:r>
              <a:rPr lang="en-US" dirty="0" smtClean="0"/>
              <a:t> </a:t>
            </a:r>
            <a:r>
              <a:rPr lang="en-US" dirty="0" err="1" smtClean="0"/>
              <a:t>destul</a:t>
            </a:r>
            <a:r>
              <a:rPr lang="en-US" dirty="0" smtClean="0"/>
              <a:t> de bine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44" y="4759223"/>
            <a:ext cx="3246818" cy="1973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Прямоугольник 11"/>
          <p:cNvSpPr/>
          <p:nvPr/>
        </p:nvSpPr>
        <p:spPr>
          <a:xfrm>
            <a:off x="5087935" y="6178708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smtClean="0"/>
              <a:t>https://www.celmaibuntop.ro/cel-mai-bun-mouse-wireless-top-5-mouse-fara-fir-0057/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350595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Легкий дым">
  <a:themeElements>
    <a:clrScheme name="Легкий дым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Легкий дым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Легкий дым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149</TotalTime>
  <Words>2049</Words>
  <Application>Microsoft Office PowerPoint</Application>
  <PresentationFormat>Широкоэкранный</PresentationFormat>
  <Paragraphs>202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5" baseType="lpstr">
      <vt:lpstr>Arial</vt:lpstr>
      <vt:lpstr>Century Gothic</vt:lpstr>
      <vt:lpstr>Wingdings 3</vt:lpstr>
      <vt:lpstr>Легкий дым</vt:lpstr>
      <vt:lpstr>Dispozitive de intrare-ieșire</vt:lpstr>
      <vt:lpstr>Ce sunt dispozitivele de intarare-ieșire?</vt:lpstr>
      <vt:lpstr>Dispozitivele de intrare</vt:lpstr>
      <vt:lpstr>Презентация PowerPoint</vt:lpstr>
      <vt:lpstr>Istoria tastaturii</vt:lpstr>
      <vt:lpstr>Cele mai bune tastaturi</vt:lpstr>
      <vt:lpstr>Mouse</vt:lpstr>
      <vt:lpstr>Istoria mousului</vt:lpstr>
      <vt:lpstr>Cele mai bune mouse</vt:lpstr>
      <vt:lpstr>Презентация PowerPoint</vt:lpstr>
      <vt:lpstr>Презентация PowerPoint</vt:lpstr>
      <vt:lpstr>Презентация PowerPoint</vt:lpstr>
      <vt:lpstr>Camere video, foto</vt:lpstr>
      <vt:lpstr>Dispozitive de ieșire</vt:lpstr>
      <vt:lpstr>Презентация PowerPoint</vt:lpstr>
      <vt:lpstr>Презентация PowerPoint</vt:lpstr>
      <vt:lpstr>Презентация PowerPoint</vt:lpstr>
      <vt:lpstr>Dispozitive de intrare-ieșire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Dispozitive de intrare-ieșire</dc:title>
  <dc:creator>HP</dc:creator>
  <cp:lastModifiedBy>HP</cp:lastModifiedBy>
  <cp:revision>17</cp:revision>
  <dcterms:created xsi:type="dcterms:W3CDTF">2019-04-21T12:08:37Z</dcterms:created>
  <dcterms:modified xsi:type="dcterms:W3CDTF">2019-04-30T19:13:24Z</dcterms:modified>
</cp:coreProperties>
</file>